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97" r:id="rId5"/>
  </p:sldMasterIdLst>
  <p:notesMasterIdLst>
    <p:notesMasterId r:id="rId18"/>
  </p:notesMasterIdLst>
  <p:handoutMasterIdLst>
    <p:handoutMasterId r:id="rId19"/>
  </p:handoutMasterIdLst>
  <p:sldIdLst>
    <p:sldId id="258" r:id="rId6"/>
    <p:sldId id="267" r:id="rId7"/>
    <p:sldId id="278" r:id="rId8"/>
    <p:sldId id="268" r:id="rId9"/>
    <p:sldId id="269" r:id="rId10"/>
    <p:sldId id="280" r:id="rId11"/>
    <p:sldId id="281" r:id="rId12"/>
    <p:sldId id="276" r:id="rId13"/>
    <p:sldId id="271" r:id="rId14"/>
    <p:sldId id="279" r:id="rId15"/>
    <p:sldId id="282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A37C2-4359-4441-B324-C662F3AA4229}" v="35" dt="2021-10-05T12:36:07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456" autoAdjust="0"/>
  </p:normalViewPr>
  <p:slideViewPr>
    <p:cSldViewPr snapToGrid="0">
      <p:cViewPr varScale="1">
        <p:scale>
          <a:sx n="80" d="100"/>
          <a:sy n="8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F6850-04C5-4C42-96F7-083F35292A1C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4BC30-50BB-45F8-90AA-67BC22E23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71CCF-FD77-4270-B67E-88633AC65370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F862B-D372-4153-9F32-591AD73EE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3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F862B-D372-4153-9F32-591AD73EE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7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idx="4294967295"/>
          </p:nvPr>
        </p:nvSpPr>
        <p:spPr>
          <a:xfrm>
            <a:off x="443118" y="2833816"/>
            <a:ext cx="7387245" cy="1320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8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3963" y="540220"/>
            <a:ext cx="7253287" cy="78195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99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8" name="Content Placeholder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969" cy="1027134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 userDrawn="1"/>
        </p:nvSpPr>
        <p:spPr>
          <a:xfrm>
            <a:off x="243214" y="6414718"/>
            <a:ext cx="5187950" cy="355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career.fsu.edu • 850-644-6431 • @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fsucareercenter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7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1720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630" y="2328739"/>
            <a:ext cx="7139836" cy="157793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Showcase </a:t>
            </a:r>
            <a:b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Your Skills</a:t>
            </a:r>
          </a:p>
        </p:txBody>
      </p:sp>
    </p:spTree>
    <p:extLst>
      <p:ext uri="{BB962C8B-B14F-4D97-AF65-F5344CB8AC3E}">
        <p14:creationId xmlns:p14="http://schemas.microsoft.com/office/powerpoint/2010/main" val="3073997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4B137-9BF1-4384-85BC-19D49C55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6FF97-6543-4BF1-96CE-EC5F66287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789" y="1574835"/>
            <a:ext cx="6978461" cy="45251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7DF754F-16AB-4DFE-B20D-DFD2C09A16C9}"/>
              </a:ext>
            </a:extLst>
          </p:cNvPr>
          <p:cNvSpPr/>
          <p:nvPr/>
        </p:nvSpPr>
        <p:spPr>
          <a:xfrm>
            <a:off x="7351295" y="1858277"/>
            <a:ext cx="745958" cy="2111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A9C984-5C7E-4D03-93F2-1C7A44C01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003" y="1653775"/>
            <a:ext cx="7344540" cy="43620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A500AD-27F1-415B-9CE8-94E70487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Your Portfolio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E25731-ED90-4C71-BEDB-BF909DC00C80}"/>
              </a:ext>
            </a:extLst>
          </p:cNvPr>
          <p:cNvSpPr/>
          <p:nvPr/>
        </p:nvSpPr>
        <p:spPr>
          <a:xfrm>
            <a:off x="5065294" y="2054393"/>
            <a:ext cx="412683" cy="377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Your Portfolio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78DA8-E3C3-4920-BB82-B82113A9B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14" y="1322171"/>
            <a:ext cx="5835983" cy="529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2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>
                <a:latin typeface="+mj-lt"/>
                <a:cs typeface="Times New Roman" panose="02020603050405020304" pitchFamily="18" charset="0"/>
              </a:rPr>
              <a:t>Order skills to reflect your career objective</a:t>
            </a:r>
            <a:br>
              <a:rPr lang="en-US" sz="3600" dirty="0">
                <a:latin typeface="+mj-lt"/>
                <a:cs typeface="Times New Roman" panose="02020603050405020304" pitchFamily="18" charset="0"/>
              </a:rPr>
            </a:br>
            <a:endParaRPr lang="en-US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+mj-lt"/>
                <a:cs typeface="Times New Roman" panose="02020603050405020304" pitchFamily="18" charset="0"/>
              </a:rPr>
              <a:t>Relate skills and experiences to the stated career objective</a:t>
            </a:r>
            <a:br>
              <a:rPr lang="en-US" sz="3600" dirty="0">
                <a:latin typeface="+mj-lt"/>
                <a:cs typeface="Times New Roman" panose="02020603050405020304" pitchFamily="18" charset="0"/>
              </a:rPr>
            </a:br>
            <a:endParaRPr lang="en-US" sz="36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+mj-lt"/>
                <a:cs typeface="Times New Roman" panose="02020603050405020304" pitchFamily="18" charset="0"/>
              </a:rPr>
              <a:t>Demonstrate diversity and acquisition of skills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84290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960B60-780E-45B0-953A-B02C0A61F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619" y="1322171"/>
            <a:ext cx="7150631" cy="47898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A9AD2F-7055-4BB0-8E5A-B19DAC22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Skills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D605F6-CF0E-4CA6-927A-E78966BB3723}"/>
              </a:ext>
            </a:extLst>
          </p:cNvPr>
          <p:cNvSpPr/>
          <p:nvPr/>
        </p:nvSpPr>
        <p:spPr>
          <a:xfrm>
            <a:off x="2490537" y="3813362"/>
            <a:ext cx="1443789" cy="12639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9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Skill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9F7F0-3C4F-4E48-ACB1-509BAFFB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63" y="1700671"/>
            <a:ext cx="7538463" cy="44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New Experience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F7AFF-DD71-43C5-B444-4D5939947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95" y="1676001"/>
            <a:ext cx="7460914" cy="44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29A57C-6A88-49F1-B446-52B42BF1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" y="0"/>
            <a:ext cx="9130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FFAAB8-66BE-4353-90A1-8E6DC8C79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374" y="1453808"/>
            <a:ext cx="7055932" cy="463838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A3BC01-C34D-41CC-995A-64F8EE2F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540220"/>
            <a:ext cx="7428547" cy="781951"/>
          </a:xfrm>
        </p:spPr>
        <p:txBody>
          <a:bodyPr/>
          <a:lstStyle/>
          <a:p>
            <a:r>
              <a:rPr lang="en-US" dirty="0"/>
              <a:t>Edit and Save Skills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E982EA-39E7-4150-B3F0-F07CFAC7CC6B}"/>
              </a:ext>
            </a:extLst>
          </p:cNvPr>
          <p:cNvSpPr/>
          <p:nvPr/>
        </p:nvSpPr>
        <p:spPr>
          <a:xfrm>
            <a:off x="5042436" y="5544748"/>
            <a:ext cx="53721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4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3BF4AC-367F-42E4-8E47-A64A62EA8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599" y="2348720"/>
            <a:ext cx="6420071" cy="421849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6D4C36-D45A-487C-8E87-8E58C34CC7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Drag relevant skills from your “Available Skills” to add them to your portfolio.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E5DC7D-2515-4CFE-918A-7D91972A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Drag Skills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8C3751-7FAB-469B-9E61-2DA0FB24F33D}"/>
              </a:ext>
            </a:extLst>
          </p:cNvPr>
          <p:cNvSpPr/>
          <p:nvPr/>
        </p:nvSpPr>
        <p:spPr>
          <a:xfrm>
            <a:off x="6290631" y="3395683"/>
            <a:ext cx="716561" cy="194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40172D-710E-4648-BDD6-2E1EA07CE8D1}"/>
              </a:ext>
            </a:extLst>
          </p:cNvPr>
          <p:cNvSpPr/>
          <p:nvPr/>
        </p:nvSpPr>
        <p:spPr>
          <a:xfrm>
            <a:off x="3060834" y="5449331"/>
            <a:ext cx="1220002" cy="1910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B937608-EC81-4382-AE29-659FEB02E06C}"/>
              </a:ext>
            </a:extLst>
          </p:cNvPr>
          <p:cNvSpPr/>
          <p:nvPr/>
        </p:nvSpPr>
        <p:spPr>
          <a:xfrm>
            <a:off x="6290631" y="4726094"/>
            <a:ext cx="285751" cy="187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7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53B8B188-D419-46A3-A694-8023BA93ED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3963" y="1408669"/>
            <a:ext cx="7253287" cy="4917647"/>
          </a:xfrm>
        </p:spPr>
        <p:txBody>
          <a:bodyPr/>
          <a:lstStyle/>
          <a:p>
            <a:r>
              <a:rPr lang="en-US" dirty="0"/>
              <a:t>Reorder your skills and experiences by clicking on and dragging them.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Reorder Your Skills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C8D13-B0E3-4861-A2C8-CB81B9D43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89" y="2379037"/>
            <a:ext cx="6392157" cy="414498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40824AC-EDC8-474A-BA07-E67CFD9FCBC7}"/>
              </a:ext>
            </a:extLst>
          </p:cNvPr>
          <p:cNvSpPr/>
          <p:nvPr/>
        </p:nvSpPr>
        <p:spPr>
          <a:xfrm>
            <a:off x="1863010" y="4812477"/>
            <a:ext cx="285751" cy="187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8CAC1F5-CDA4-49F6-ACDD-2212542BF1EB}"/>
              </a:ext>
            </a:extLst>
          </p:cNvPr>
          <p:cNvSpPr/>
          <p:nvPr/>
        </p:nvSpPr>
        <p:spPr>
          <a:xfrm>
            <a:off x="1473172" y="3945339"/>
            <a:ext cx="285751" cy="1878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073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Design">
  <a:themeElements>
    <a:clrScheme name="FSU Brand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82F40"/>
      </a:accent1>
      <a:accent2>
        <a:srgbClr val="CEB888"/>
      </a:accent2>
      <a:accent3>
        <a:srgbClr val="E6B91E"/>
      </a:accent3>
      <a:accent4>
        <a:srgbClr val="000000"/>
      </a:accent4>
      <a:accent5>
        <a:srgbClr val="C42F1A"/>
      </a:accent5>
      <a:accent6>
        <a:srgbClr val="FFFFFF"/>
      </a:accent6>
      <a:hlink>
        <a:srgbClr val="6E91A0"/>
      </a:hlink>
      <a:folHlink>
        <a:srgbClr val="9EB5B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5ED961B59DB4695CDCEBD2CE55AB7" ma:contentTypeVersion="4" ma:contentTypeDescription="Create a new document." ma:contentTypeScope="" ma:versionID="8d2e39118f32306a9165de8d98cdaee7">
  <xsd:schema xmlns:xsd="http://www.w3.org/2001/XMLSchema" xmlns:xs="http://www.w3.org/2001/XMLSchema" xmlns:p="http://schemas.microsoft.com/office/2006/metadata/properties" xmlns:ns3="db4a1c66-1244-43e0-85dd-6068291b60dd" targetNamespace="http://schemas.microsoft.com/office/2006/metadata/properties" ma:root="true" ma:fieldsID="068c9c091e75254c17faae86d1382a5f" ns3:_="">
    <xsd:import namespace="db4a1c66-1244-43e0-85dd-6068291b6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a1c66-1244-43e0-85dd-6068291b60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44CE69-46AD-4D04-9FC5-9C4607293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4a1c66-1244-43e0-85dd-6068291b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1ABF46-003E-438F-A6BB-60EF2D2E25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E435CD-F620-473C-89AB-34C4D9F4D85E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db4a1c66-1244-43e0-85dd-6068291b60d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90</Words>
  <Application>Microsoft Office PowerPoint</Application>
  <PresentationFormat>On-screen Show (4:3)</PresentationFormat>
  <Paragraphs>20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</vt:lpstr>
      <vt:lpstr>Custom Design</vt:lpstr>
      <vt:lpstr>Showcase  Your Skills</vt:lpstr>
      <vt:lpstr>Skills</vt:lpstr>
      <vt:lpstr>Add Skills</vt:lpstr>
      <vt:lpstr>Add a New Skill</vt:lpstr>
      <vt:lpstr>Add a New Experience</vt:lpstr>
      <vt:lpstr>PowerPoint Presentation</vt:lpstr>
      <vt:lpstr>Edit and Save Skills</vt:lpstr>
      <vt:lpstr>Drag Skills</vt:lpstr>
      <vt:lpstr>Reorder Your Skills</vt:lpstr>
      <vt:lpstr>Preview Your Portfolio</vt:lpstr>
      <vt:lpstr>Preview Your Portfolio</vt:lpstr>
      <vt:lpstr>Preview of Your Portfolio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 Gemmer</dc:creator>
  <cp:lastModifiedBy>Victoria Martinez</cp:lastModifiedBy>
  <cp:revision>44</cp:revision>
  <dcterms:created xsi:type="dcterms:W3CDTF">2018-12-13T14:45:26Z</dcterms:created>
  <dcterms:modified xsi:type="dcterms:W3CDTF">2021-10-15T16:35:56Z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0x010100A7D5ED961B59DB4695CDCEBD2CE55AB7</vt:lpwstr>
  </property>
</Properties>
</file>