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4" r:id="rId10"/>
    <p:sldId id="269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>
      <p:cViewPr>
        <p:scale>
          <a:sx n="76" d="100"/>
          <a:sy n="76" d="100"/>
        </p:scale>
        <p:origin x="-1002" y="-7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5A2B7-C27D-49F1-AE22-0633BF703D26}" type="datetimeFigureOut">
              <a:rPr lang="en-US" smtClean="0"/>
              <a:t>7/12/2012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05D077-11EA-4B66-B4BE-924237888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9224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6247-3A19-4348-A6F5-B8FE3423ACD7}" type="datetimeFigureOut">
              <a:rPr lang="en-US" smtClean="0"/>
              <a:t>7/12/2012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2BD5F-57F7-4B9F-A815-47EFF1FB0E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6247-3A19-4348-A6F5-B8FE3423ACD7}" type="datetimeFigureOut">
              <a:rPr lang="en-US" smtClean="0"/>
              <a:t>7/12/2012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2BD5F-57F7-4B9F-A815-47EFF1FB0E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6247-3A19-4348-A6F5-B8FE3423ACD7}" type="datetimeFigureOut">
              <a:rPr lang="en-US" smtClean="0"/>
              <a:t>7/12/2012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2BD5F-57F7-4B9F-A815-47EFF1FB0E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6247-3A19-4348-A6F5-B8FE3423ACD7}" type="datetimeFigureOut">
              <a:rPr lang="en-US" smtClean="0"/>
              <a:t>7/12/2012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2BD5F-57F7-4B9F-A815-47EFF1FB0E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6247-3A19-4348-A6F5-B8FE3423ACD7}" type="datetimeFigureOut">
              <a:rPr lang="en-US" smtClean="0"/>
              <a:t>7/12/2012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2BD5F-57F7-4B9F-A815-47EFF1FB0E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6247-3A19-4348-A6F5-B8FE3423ACD7}" type="datetimeFigureOut">
              <a:rPr lang="en-US" smtClean="0"/>
              <a:t>7/12/2012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2BD5F-57F7-4B9F-A815-47EFF1FB0E4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6247-3A19-4348-A6F5-B8FE3423ACD7}" type="datetimeFigureOut">
              <a:rPr lang="en-US" smtClean="0"/>
              <a:t>7/12/2012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2BD5F-57F7-4B9F-A815-47EFF1FB0E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6247-3A19-4348-A6F5-B8FE3423ACD7}" type="datetimeFigureOut">
              <a:rPr lang="en-US" smtClean="0"/>
              <a:t>7/12/2012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2BD5F-57F7-4B9F-A815-47EFF1FB0E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6247-3A19-4348-A6F5-B8FE3423ACD7}" type="datetimeFigureOut">
              <a:rPr lang="en-US" smtClean="0"/>
              <a:t>7/12/2012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2BD5F-57F7-4B9F-A815-47EFF1FB0E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6247-3A19-4348-A6F5-B8FE3423ACD7}" type="datetimeFigureOut">
              <a:rPr lang="en-US" smtClean="0"/>
              <a:t>7/12/2012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112BD5F-57F7-4B9F-A815-47EFF1FB0E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6247-3A19-4348-A6F5-B8FE3423ACD7}" type="datetimeFigureOut">
              <a:rPr lang="en-US" smtClean="0"/>
              <a:t>7/12/2012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2BD5F-57F7-4B9F-A815-47EFF1FB0E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D976247-3A19-4348-A6F5-B8FE3423ACD7}" type="datetimeFigureOut">
              <a:rPr lang="en-US" smtClean="0"/>
              <a:t>7/12/2012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112BD5F-57F7-4B9F-A815-47EFF1FB0E4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coastguard.com/" TargetMode="External"/><Relationship Id="rId3" Type="http://schemas.openxmlformats.org/officeDocument/2006/relationships/hyperlink" Target="http://www.1800goguard.com/" TargetMode="External"/><Relationship Id="rId7" Type="http://schemas.openxmlformats.org/officeDocument/2006/relationships/hyperlink" Target="http://www.goang.com/" TargetMode="External"/><Relationship Id="rId2" Type="http://schemas.openxmlformats.org/officeDocument/2006/relationships/hyperlink" Target="http://www.goarmy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irforce.com/" TargetMode="External"/><Relationship Id="rId5" Type="http://schemas.openxmlformats.org/officeDocument/2006/relationships/hyperlink" Target="http://www.marines.com/" TargetMode="External"/><Relationship Id="rId4" Type="http://schemas.openxmlformats.org/officeDocument/2006/relationships/hyperlink" Target="http://www.navy.com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wia.org/" TargetMode="External"/><Relationship Id="rId2" Type="http://schemas.openxmlformats.org/officeDocument/2006/relationships/hyperlink" Target="http://www.necanet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rade-schools.net/" TargetMode="External"/><Relationship Id="rId5" Type="http://schemas.openxmlformats.org/officeDocument/2006/relationships/hyperlink" Target="http://www.carpenters.org/" TargetMode="External"/><Relationship Id="rId4" Type="http://schemas.openxmlformats.org/officeDocument/2006/relationships/hyperlink" Target="http://www.ua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422917" y="1433399"/>
            <a:ext cx="5931773" cy="1648694"/>
          </a:xfrm>
        </p:spPr>
        <p:txBody>
          <a:bodyPr/>
          <a:lstStyle/>
          <a:p>
            <a:r>
              <a:rPr lang="en-US" dirty="0" smtClean="0"/>
              <a:t>Achieving Career Goals Through Alternative Routes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Erin Harvey &amp; Greg Rosenberg- FSU Career Center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18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Trade School Options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to track on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Do you have a specific skill set?</a:t>
            </a:r>
          </a:p>
          <a:p>
            <a:r>
              <a:rPr lang="en-US" dirty="0" smtClean="0"/>
              <a:t>Are there special certifications to distinguish success and knowledge in this field?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How to be proactive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Conduct an information interview with a professional in the field</a:t>
            </a:r>
          </a:p>
          <a:p>
            <a:r>
              <a:rPr lang="en-US" dirty="0" smtClean="0"/>
              <a:t>Research accreditation of school and trade</a:t>
            </a:r>
          </a:p>
          <a:p>
            <a:r>
              <a:rPr lang="en-US" dirty="0" smtClean="0"/>
              <a:t>Seek experience during high school in this trade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06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8168640" cy="3579849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000" dirty="0" smtClean="0"/>
              <a:t>Meet with your school guidance counselor and create an Individual Career Action Plan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Identify professionals in your field or military branch you can speak with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Research requirements to enter school or military branch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Enroll and excel in core classes and gain high school diploma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Take needed exams for entry to specific school or military branch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Continuously learn about your field and future opportunities </a:t>
            </a:r>
          </a:p>
          <a:p>
            <a:pPr marL="0" indent="0"/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78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your personal career goals?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Ask yourself: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What are my interest and skills?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Where do I want to be?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What do I want to be doing?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What am I willing to do to get there?</a:t>
            </a:r>
          </a:p>
        </p:txBody>
      </p:sp>
    </p:spTree>
    <p:extLst>
      <p:ext uri="{BB962C8B-B14F-4D97-AF65-F5344CB8AC3E}">
        <p14:creationId xmlns:p14="http://schemas.microsoft.com/office/powerpoint/2010/main" val="219962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59" y="1011382"/>
            <a:ext cx="3070167" cy="3841173"/>
          </a:xfrm>
        </p:spPr>
        <p:txBody>
          <a:bodyPr/>
          <a:lstStyle/>
          <a:p>
            <a:r>
              <a:rPr lang="en-US" dirty="0" smtClean="0"/>
              <a:t>Nuclear Medicine Technologist </a:t>
            </a:r>
          </a:p>
          <a:p>
            <a:r>
              <a:rPr lang="en-US" dirty="0"/>
              <a:t>Police </a:t>
            </a:r>
            <a:r>
              <a:rPr lang="en-US" dirty="0" smtClean="0"/>
              <a:t>Detective </a:t>
            </a:r>
          </a:p>
          <a:p>
            <a:r>
              <a:rPr lang="en-US" dirty="0"/>
              <a:t>Real </a:t>
            </a:r>
            <a:r>
              <a:rPr lang="en-US" dirty="0" smtClean="0"/>
              <a:t>Estate </a:t>
            </a:r>
            <a:r>
              <a:rPr lang="en-US" dirty="0"/>
              <a:t>B</a:t>
            </a:r>
            <a:r>
              <a:rPr lang="en-US" dirty="0" smtClean="0"/>
              <a:t>roker </a:t>
            </a:r>
          </a:p>
          <a:p>
            <a:r>
              <a:rPr lang="en-US" dirty="0" smtClean="0"/>
              <a:t>Dental Hygienist</a:t>
            </a:r>
          </a:p>
          <a:p>
            <a:r>
              <a:rPr lang="en-US" dirty="0" smtClean="0"/>
              <a:t>Radiation Therapis</a:t>
            </a:r>
            <a:r>
              <a:rPr lang="en-US" dirty="0"/>
              <a:t>t</a:t>
            </a:r>
            <a:endParaRPr lang="en-US" dirty="0" smtClean="0"/>
          </a:p>
          <a:p>
            <a:r>
              <a:rPr lang="en-US" dirty="0" smtClean="0"/>
              <a:t>Architect</a:t>
            </a:r>
          </a:p>
          <a:p>
            <a:r>
              <a:rPr lang="en-US" dirty="0" smtClean="0"/>
              <a:t>Contractor</a:t>
            </a:r>
          </a:p>
          <a:p>
            <a:r>
              <a:rPr lang="en-US" dirty="0" smtClean="0"/>
              <a:t>Physician Assistant </a:t>
            </a:r>
          </a:p>
          <a:p>
            <a:r>
              <a:rPr lang="en-US" dirty="0" smtClean="0"/>
              <a:t>Purchasing Agent </a:t>
            </a:r>
            <a:endParaRPr lang="en-US" sz="1800" dirty="0" smtClean="0"/>
          </a:p>
          <a:p>
            <a:r>
              <a:rPr lang="en-US" dirty="0" smtClean="0"/>
              <a:t>Librarian </a:t>
            </a:r>
          </a:p>
          <a:p>
            <a:r>
              <a:rPr lang="en-US" dirty="0" smtClean="0"/>
              <a:t>Interior Designer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304800"/>
            <a:ext cx="8991600" cy="548640"/>
          </a:xfrm>
        </p:spPr>
        <p:txBody>
          <a:bodyPr/>
          <a:lstStyle/>
          <a:p>
            <a:r>
              <a:rPr lang="en-US" dirty="0" smtClean="0"/>
              <a:t>Which occupations Require a four year degree?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463635" y="990600"/>
            <a:ext cx="250767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 smtClean="0"/>
              <a:t>Airline Pilot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/>
              <a:t>Engineer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/>
              <a:t>Actuary 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/>
              <a:t>Accountant 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/>
              <a:t>Radiation Therapist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/>
              <a:t>Commercial Pilot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/>
              <a:t>Secondary School Teacher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/>
              <a:t>Air Traffic Controller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/>
              <a:t>Cosmetologist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/>
              <a:t>Electrician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93872" y="1011382"/>
            <a:ext cx="252152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 smtClean="0"/>
              <a:t>Mechanic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/>
              <a:t>Editor/Reporter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/>
              <a:t>Drafter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/>
              <a:t>Web Design Specialist 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/>
              <a:t>General Managers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/>
              <a:t>Computer Programmer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/>
              <a:t>Medical Assistant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/>
              <a:t>Insurance Underwriter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/>
              <a:t>Horticulture  Specialist 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/>
              <a:t>Occupational Therapist</a:t>
            </a:r>
          </a:p>
          <a:p>
            <a:pPr>
              <a:lnSpc>
                <a:spcPct val="150000"/>
              </a:lnSpc>
            </a:pPr>
            <a:endParaRPr lang="en-US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268212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9144000" cy="548640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Which occupations Require a four year degree?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2819400" cy="376607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Nuclear Medicine Technologist </a:t>
            </a:r>
          </a:p>
          <a:p>
            <a:r>
              <a:rPr lang="en-US" dirty="0"/>
              <a:t>Police Detective </a:t>
            </a:r>
          </a:p>
          <a:p>
            <a:r>
              <a:rPr lang="en-US" dirty="0"/>
              <a:t>Real Estate Broker </a:t>
            </a:r>
          </a:p>
          <a:p>
            <a:r>
              <a:rPr lang="en-US" dirty="0"/>
              <a:t>Dental Hygienist</a:t>
            </a:r>
          </a:p>
          <a:p>
            <a:r>
              <a:rPr lang="en-US" dirty="0"/>
              <a:t>Radiation Therapist</a:t>
            </a:r>
          </a:p>
          <a:p>
            <a:r>
              <a:rPr lang="en-US" dirty="0">
                <a:solidFill>
                  <a:srgbClr val="C00000"/>
                </a:solidFill>
              </a:rPr>
              <a:t>Architect</a:t>
            </a:r>
          </a:p>
          <a:p>
            <a:r>
              <a:rPr lang="en-US" dirty="0"/>
              <a:t>Contractor</a:t>
            </a:r>
          </a:p>
          <a:p>
            <a:r>
              <a:rPr lang="en-US" dirty="0">
                <a:solidFill>
                  <a:srgbClr val="C00000"/>
                </a:solidFill>
              </a:rPr>
              <a:t>Physician Assistant </a:t>
            </a:r>
          </a:p>
          <a:p>
            <a:r>
              <a:rPr lang="en-US" dirty="0">
                <a:solidFill>
                  <a:srgbClr val="C00000"/>
                </a:solidFill>
              </a:rPr>
              <a:t>Purchasing Agent </a:t>
            </a:r>
            <a:endParaRPr lang="en-US" sz="1800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Librarian </a:t>
            </a:r>
          </a:p>
          <a:p>
            <a:r>
              <a:rPr lang="en-US" dirty="0"/>
              <a:t>Interior Designer 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29000" y="838200"/>
            <a:ext cx="2590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 smtClean="0">
                <a:solidFill>
                  <a:srgbClr val="C00000"/>
                </a:solidFill>
              </a:rPr>
              <a:t>Airline Pilot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>
                <a:solidFill>
                  <a:srgbClr val="C00000"/>
                </a:solidFill>
              </a:rPr>
              <a:t>Engineer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>
                <a:solidFill>
                  <a:srgbClr val="C00000"/>
                </a:solidFill>
              </a:rPr>
              <a:t>Actuary 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>
                <a:solidFill>
                  <a:srgbClr val="C00000"/>
                </a:solidFill>
              </a:rPr>
              <a:t>Accountant 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/>
              <a:t>Radiation Therapist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/>
              <a:t>Commercial Pilot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>
                <a:solidFill>
                  <a:srgbClr val="C00000"/>
                </a:solidFill>
              </a:rPr>
              <a:t>Secondary School Teacher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/>
              <a:t>Air Traffic Controller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/>
              <a:t>Cosmetologist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/>
              <a:t>Electrician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24600" y="834851"/>
            <a:ext cx="2514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 smtClean="0"/>
              <a:t>Mechanic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>
                <a:solidFill>
                  <a:srgbClr val="C00000"/>
                </a:solidFill>
              </a:rPr>
              <a:t>Editor/Reporter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/>
              <a:t>Drafter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/>
              <a:t>Web Design Specialist 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>
                <a:solidFill>
                  <a:srgbClr val="C00000"/>
                </a:solidFill>
              </a:rPr>
              <a:t>General Managers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>
                <a:solidFill>
                  <a:srgbClr val="C00000"/>
                </a:solidFill>
              </a:rPr>
              <a:t>Computer Programmer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/>
              <a:t>Medical Assistant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>
                <a:solidFill>
                  <a:srgbClr val="C00000"/>
                </a:solidFill>
              </a:rPr>
              <a:t>Insurance Underwriter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/>
              <a:t>Horticulture  Specialist 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>
                <a:solidFill>
                  <a:srgbClr val="C00000"/>
                </a:solidFill>
              </a:rPr>
              <a:t>Occupational Therapist</a:t>
            </a:r>
          </a:p>
        </p:txBody>
      </p:sp>
    </p:spTree>
    <p:extLst>
      <p:ext uri="{BB962C8B-B14F-4D97-AF65-F5344CB8AC3E}">
        <p14:creationId xmlns:p14="http://schemas.microsoft.com/office/powerpoint/2010/main" val="314925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267200" y="2133600"/>
            <a:ext cx="4267200" cy="27432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routes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730" y="982626"/>
            <a:ext cx="7520940" cy="3579849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Military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Vocational or Trade School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Certifications 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2362200"/>
            <a:ext cx="3323492" cy="220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41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Military Options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800" dirty="0"/>
              <a:t>Army  </a:t>
            </a:r>
            <a:r>
              <a:rPr lang="en-US" sz="1800" dirty="0">
                <a:hlinkClick r:id="rId2"/>
              </a:rPr>
              <a:t>www.goarmy.com</a:t>
            </a:r>
            <a:endParaRPr lang="en-US" sz="1800" dirty="0"/>
          </a:p>
          <a:p>
            <a:pPr lvl="0"/>
            <a:r>
              <a:rPr lang="en-US" sz="1800" dirty="0"/>
              <a:t>Army National Guard  </a:t>
            </a:r>
            <a:r>
              <a:rPr lang="en-US" sz="1800" dirty="0">
                <a:hlinkClick r:id="rId3"/>
              </a:rPr>
              <a:t>www.1800GOGUARD.com</a:t>
            </a:r>
            <a:endParaRPr lang="en-US" sz="1800" dirty="0"/>
          </a:p>
          <a:p>
            <a:pPr lvl="0"/>
            <a:r>
              <a:rPr lang="en-US" sz="1800" dirty="0"/>
              <a:t>Navy  </a:t>
            </a:r>
            <a:r>
              <a:rPr lang="en-US" sz="1800" dirty="0">
                <a:hlinkClick r:id="rId4"/>
              </a:rPr>
              <a:t>www.navy.com</a:t>
            </a:r>
            <a:endParaRPr lang="en-US" sz="1800" dirty="0"/>
          </a:p>
          <a:p>
            <a:pPr lvl="0"/>
            <a:r>
              <a:rPr lang="en-US" sz="1800" dirty="0"/>
              <a:t>Marines  </a:t>
            </a:r>
            <a:r>
              <a:rPr lang="en-US" sz="1800" dirty="0">
                <a:hlinkClick r:id="rId5"/>
              </a:rPr>
              <a:t>www.marines.com</a:t>
            </a:r>
            <a:endParaRPr lang="en-US" sz="1800" dirty="0"/>
          </a:p>
          <a:p>
            <a:pPr lvl="0"/>
            <a:r>
              <a:rPr lang="en-US" sz="1800" dirty="0"/>
              <a:t>Air Force  </a:t>
            </a:r>
            <a:r>
              <a:rPr lang="en-US" sz="1800" u="sng" dirty="0">
                <a:hlinkClick r:id="rId6"/>
              </a:rPr>
              <a:t>www.airforce.com</a:t>
            </a:r>
            <a:endParaRPr lang="en-US" sz="1800" dirty="0"/>
          </a:p>
          <a:p>
            <a:pPr lvl="0"/>
            <a:r>
              <a:rPr lang="en-US" sz="1800" dirty="0"/>
              <a:t>Air National Guard  </a:t>
            </a:r>
            <a:r>
              <a:rPr lang="en-US" sz="1800" dirty="0">
                <a:hlinkClick r:id="rId7"/>
              </a:rPr>
              <a:t>www.goang.com</a:t>
            </a:r>
            <a:endParaRPr lang="en-US" sz="1800" dirty="0"/>
          </a:p>
          <a:p>
            <a:pPr lvl="0"/>
            <a:r>
              <a:rPr lang="en-US" sz="1800" dirty="0"/>
              <a:t>Coast Guard  </a:t>
            </a:r>
            <a:r>
              <a:rPr lang="en-US" sz="1800" dirty="0">
                <a:hlinkClick r:id="rId8"/>
              </a:rPr>
              <a:t>www.gocoastguard.com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02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Military Options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47800"/>
            <a:ext cx="3200400" cy="548640"/>
          </a:xfrm>
        </p:spPr>
        <p:txBody>
          <a:bodyPr>
            <a:normAutofit/>
          </a:bodyPr>
          <a:lstStyle/>
          <a:p>
            <a:r>
              <a:rPr lang="en-US" dirty="0" smtClean="0"/>
              <a:t>What </a:t>
            </a:r>
            <a:r>
              <a:rPr lang="en-US" dirty="0"/>
              <a:t>to track on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Stay Healthy</a:t>
            </a:r>
          </a:p>
          <a:p>
            <a:r>
              <a:rPr lang="en-US" dirty="0"/>
              <a:t>Get Good Grades</a:t>
            </a:r>
          </a:p>
          <a:p>
            <a:r>
              <a:rPr lang="en-US" dirty="0"/>
              <a:t>Maintain a Clean Legal Record</a:t>
            </a:r>
          </a:p>
          <a:p>
            <a:r>
              <a:rPr lang="en-US" dirty="0"/>
              <a:t>Maintain Upstanding Character and Morals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143000"/>
            <a:ext cx="3200400" cy="548640"/>
          </a:xfrm>
        </p:spPr>
        <p:txBody>
          <a:bodyPr>
            <a:normAutofit/>
          </a:bodyPr>
          <a:lstStyle/>
          <a:p>
            <a:r>
              <a:rPr lang="en-US" dirty="0"/>
              <a:t>Ways to be </a:t>
            </a:r>
            <a:r>
              <a:rPr lang="en-US" dirty="0" smtClean="0"/>
              <a:t>Proactive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1752600"/>
            <a:ext cx="3529584" cy="3108960"/>
          </a:xfrm>
        </p:spPr>
        <p:txBody>
          <a:bodyPr>
            <a:normAutofit/>
          </a:bodyPr>
          <a:lstStyle/>
          <a:p>
            <a:r>
              <a:rPr lang="en-US" dirty="0"/>
              <a:t>Research Online </a:t>
            </a:r>
          </a:p>
          <a:p>
            <a:r>
              <a:rPr lang="en-US" dirty="0"/>
              <a:t>Meet with a Recruiter</a:t>
            </a:r>
          </a:p>
          <a:p>
            <a:r>
              <a:rPr lang="en-US" dirty="0"/>
              <a:t>Take the ASVAB</a:t>
            </a:r>
          </a:p>
          <a:p>
            <a:r>
              <a:rPr lang="en-US" dirty="0"/>
              <a:t>Obtain a High School degree of GED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87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Automotive Schools</a:t>
            </a:r>
          </a:p>
          <a:p>
            <a:r>
              <a:rPr lang="en-US" sz="1800" dirty="0" smtClean="0"/>
              <a:t>Animal Care</a:t>
            </a:r>
          </a:p>
          <a:p>
            <a:r>
              <a:rPr lang="en-US" sz="1800" dirty="0" smtClean="0"/>
              <a:t>Beauty Schools</a:t>
            </a:r>
          </a:p>
          <a:p>
            <a:r>
              <a:rPr lang="en-US" sz="1800" dirty="0" smtClean="0"/>
              <a:t>Business Schools</a:t>
            </a:r>
          </a:p>
          <a:p>
            <a:r>
              <a:rPr lang="en-US" sz="1800" dirty="0" smtClean="0"/>
              <a:t>Computers &amp; Technology</a:t>
            </a:r>
          </a:p>
          <a:p>
            <a:r>
              <a:rPr lang="en-US" sz="1800" dirty="0" smtClean="0"/>
              <a:t>Cosmetology &amp; Esthetics</a:t>
            </a:r>
          </a:p>
          <a:p>
            <a:r>
              <a:rPr lang="en-US" sz="1800" dirty="0" smtClean="0"/>
              <a:t>Culinary Schools</a:t>
            </a:r>
          </a:p>
          <a:p>
            <a:r>
              <a:rPr lang="en-US" sz="1800" dirty="0" smtClean="0"/>
              <a:t>Design &amp; Arts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Environmental </a:t>
            </a:r>
          </a:p>
          <a:p>
            <a:r>
              <a:rPr lang="en-US" sz="1800" dirty="0"/>
              <a:t>Flight &amp; Aviation</a:t>
            </a:r>
          </a:p>
          <a:p>
            <a:r>
              <a:rPr lang="en-US" sz="1800" dirty="0"/>
              <a:t>Health Care</a:t>
            </a:r>
          </a:p>
          <a:p>
            <a:r>
              <a:rPr lang="en-US" sz="1800" dirty="0" smtClean="0"/>
              <a:t>Legal &amp; Criminal Justice</a:t>
            </a:r>
          </a:p>
          <a:p>
            <a:r>
              <a:rPr lang="en-US" sz="1800" dirty="0" smtClean="0"/>
              <a:t>Media Arts</a:t>
            </a:r>
          </a:p>
          <a:p>
            <a:r>
              <a:rPr lang="en-US" sz="1800" dirty="0" smtClean="0"/>
              <a:t>Sports &amp; Recreation</a:t>
            </a:r>
          </a:p>
          <a:p>
            <a:r>
              <a:rPr lang="en-US" sz="1800" dirty="0" smtClean="0"/>
              <a:t>Trades Schools</a:t>
            </a:r>
          </a:p>
          <a:p>
            <a:r>
              <a:rPr lang="en-US" sz="1800" dirty="0" smtClean="0"/>
              <a:t>Travel &amp; Hospitality </a:t>
            </a:r>
            <a:endParaRPr lang="en-US" sz="1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Trade school options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25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Trade School Contacts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800" dirty="0" smtClean="0"/>
              <a:t>National </a:t>
            </a:r>
            <a:r>
              <a:rPr lang="en-US" sz="1800" dirty="0"/>
              <a:t>Electrical Contractors Association </a:t>
            </a:r>
            <a:r>
              <a:rPr lang="en-US" sz="1800" dirty="0" smtClean="0">
                <a:hlinkClick r:id="rId2"/>
              </a:rPr>
              <a:t>www.necanet.org</a:t>
            </a:r>
            <a:r>
              <a:rPr lang="en-US" sz="1800" dirty="0"/>
              <a:t>  </a:t>
            </a:r>
          </a:p>
          <a:p>
            <a:pPr lvl="0"/>
            <a:r>
              <a:rPr lang="en-US" sz="1800" dirty="0" smtClean="0"/>
              <a:t>Commercial Diving Academy  </a:t>
            </a:r>
            <a:r>
              <a:rPr lang="en-US" sz="1800" u="sng" dirty="0" err="1" smtClean="0">
                <a:solidFill>
                  <a:srgbClr val="FF0000"/>
                </a:solidFill>
              </a:rPr>
              <a:t>www,diversacademy.com</a:t>
            </a:r>
            <a:endParaRPr lang="en-US" sz="1800" u="sng" dirty="0">
              <a:solidFill>
                <a:srgbClr val="FF0000"/>
              </a:solidFill>
            </a:endParaRPr>
          </a:p>
          <a:p>
            <a:pPr lvl="0"/>
            <a:r>
              <a:rPr lang="en-US" sz="1800" dirty="0" smtClean="0"/>
              <a:t>Sheet </a:t>
            </a:r>
            <a:r>
              <a:rPr lang="en-US" sz="1800" dirty="0"/>
              <a:t>Metal Workers International Association </a:t>
            </a:r>
            <a:r>
              <a:rPr lang="en-US" sz="1800" dirty="0">
                <a:hlinkClick r:id="rId3"/>
              </a:rPr>
              <a:t>www.smwia.org</a:t>
            </a:r>
            <a:r>
              <a:rPr lang="en-US" sz="1800" dirty="0"/>
              <a:t>                    </a:t>
            </a:r>
          </a:p>
          <a:p>
            <a:pPr lvl="0"/>
            <a:r>
              <a:rPr lang="en-US" sz="1800" dirty="0" smtClean="0"/>
              <a:t>The Art Institutes  </a:t>
            </a:r>
            <a:r>
              <a:rPr lang="en-US" sz="1800" u="sng" dirty="0" smtClean="0">
                <a:solidFill>
                  <a:srgbClr val="FF0000"/>
                </a:solidFill>
              </a:rPr>
              <a:t>www.artinstitutes.edu</a:t>
            </a:r>
          </a:p>
          <a:p>
            <a:pPr lvl="0"/>
            <a:r>
              <a:rPr lang="en-US" sz="1800" dirty="0" smtClean="0"/>
              <a:t>United </a:t>
            </a:r>
            <a:r>
              <a:rPr lang="en-US" sz="1800" dirty="0"/>
              <a:t>Association of Journeymen and Apprentices of the Plumbing and Pipe Fitting Industry </a:t>
            </a:r>
            <a:r>
              <a:rPr lang="en-US" sz="1800" dirty="0">
                <a:hlinkClick r:id="rId4"/>
              </a:rPr>
              <a:t>www.ua.org</a:t>
            </a:r>
            <a:r>
              <a:rPr lang="en-US" sz="1800" dirty="0"/>
              <a:t>                                                                            </a:t>
            </a:r>
          </a:p>
          <a:p>
            <a:r>
              <a:rPr lang="en-US" sz="1800" dirty="0" smtClean="0"/>
              <a:t>United </a:t>
            </a:r>
            <a:r>
              <a:rPr lang="en-US" sz="1800" dirty="0"/>
              <a:t>Brotherhood of Carpenters and Joiners </a:t>
            </a:r>
            <a:r>
              <a:rPr lang="en-US" sz="1800" dirty="0">
                <a:hlinkClick r:id="rId5"/>
              </a:rPr>
              <a:t>www.carpenters.org</a:t>
            </a:r>
            <a:r>
              <a:rPr lang="en-US" sz="1800" dirty="0"/>
              <a:t>         </a:t>
            </a:r>
          </a:p>
          <a:p>
            <a:r>
              <a:rPr lang="en-US" sz="1800" dirty="0" smtClean="0"/>
              <a:t>General Trade School Info </a:t>
            </a:r>
            <a:r>
              <a:rPr lang="en-US" sz="1800" u="sng" dirty="0" smtClean="0">
                <a:solidFill>
                  <a:srgbClr val="FF0000"/>
                </a:solidFill>
                <a:hlinkClick r:id="rId6"/>
              </a:rPr>
              <a:t>www.trade-schools.net</a:t>
            </a:r>
            <a:endParaRPr lang="en-US" sz="1800" u="sng" dirty="0">
              <a:solidFill>
                <a:srgbClr val="FF0000"/>
              </a:solidFill>
            </a:endParaRPr>
          </a:p>
          <a:p>
            <a:r>
              <a:rPr lang="en-US" sz="1800" dirty="0" smtClean="0"/>
              <a:t>Trade School Careers </a:t>
            </a:r>
            <a:r>
              <a:rPr lang="en-US" sz="1800" u="sng" dirty="0" smtClean="0">
                <a:solidFill>
                  <a:srgbClr val="FF0000"/>
                </a:solidFill>
              </a:rPr>
              <a:t>www.khake.com</a:t>
            </a:r>
            <a:endParaRPr lang="en-US" sz="1800" u="sng" dirty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20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5055</TotalTime>
  <Words>407</Words>
  <Application>Microsoft Office PowerPoint</Application>
  <PresentationFormat>On-screen Show (4:3)</PresentationFormat>
  <Paragraphs>138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Angles</vt:lpstr>
      <vt:lpstr>Achieving Career Goals Through Alternative Routes</vt:lpstr>
      <vt:lpstr>What are your personal career goals?</vt:lpstr>
      <vt:lpstr>Which occupations Require a four year degree?</vt:lpstr>
      <vt:lpstr>Which occupations Require a four year degree?</vt:lpstr>
      <vt:lpstr>Alternative routes</vt:lpstr>
      <vt:lpstr>Military Options </vt:lpstr>
      <vt:lpstr>Military Options</vt:lpstr>
      <vt:lpstr>Trade school options</vt:lpstr>
      <vt:lpstr>Trade School Contacts</vt:lpstr>
      <vt:lpstr>Trade School Options</vt:lpstr>
      <vt:lpstr>Action steps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Achieving Career Goals Through Alternative Routes</dc:title>
  <dc:creator>ErinKH52</dc:creator>
  <cp:lastModifiedBy>Stevie Armstrong</cp:lastModifiedBy>
  <cp:revision>32</cp:revision>
  <dcterms:created xsi:type="dcterms:W3CDTF">2012-06-04T21:26:24Z</dcterms:created>
  <dcterms:modified xsi:type="dcterms:W3CDTF">2012-07-12T20:46:48Z</dcterms:modified>
</cp:coreProperties>
</file>