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6"/>
  </p:notesMasterIdLst>
  <p:handoutMasterIdLst>
    <p:handoutMasterId r:id="rId17"/>
  </p:handoutMasterIdLst>
  <p:sldIdLst>
    <p:sldId id="258" r:id="rId6"/>
    <p:sldId id="267" r:id="rId7"/>
    <p:sldId id="278" r:id="rId8"/>
    <p:sldId id="268" r:id="rId9"/>
    <p:sldId id="283" r:id="rId10"/>
    <p:sldId id="281" r:id="rId11"/>
    <p:sldId id="269" r:id="rId12"/>
    <p:sldId id="279" r:id="rId13"/>
    <p:sldId id="282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56" autoAdjust="0"/>
  </p:normalViewPr>
  <p:slideViewPr>
    <p:cSldViewPr snapToGrid="0">
      <p:cViewPr varScale="1">
        <p:scale>
          <a:sx n="97" d="100"/>
          <a:sy n="97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630" y="2328739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Artifacts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Your Portfolio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F422B-5AF2-4AC6-9780-ACEF0994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0" y="1322171"/>
            <a:ext cx="6918272" cy="4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>
                <a:cs typeface="Times New Roman" panose="02020603050405020304" pitchFamily="18" charset="0"/>
              </a:rPr>
              <a:t>Showcase samples of your work to employers, instructors, and graduate/professional schools</a:t>
            </a:r>
          </a:p>
          <a:p>
            <a:pPr marL="0" indent="0">
              <a:buNone/>
            </a:pP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dirty="0">
                <a:cs typeface="Times New Roman" panose="02020603050405020304" pitchFamily="18" charset="0"/>
              </a:rPr>
              <a:t>Demonstrate your skills through examples</a:t>
            </a: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dirty="0">
                <a:cs typeface="Times New Roman" panose="02020603050405020304" pitchFamily="18" charset="0"/>
              </a:rPr>
              <a:t>Only include top-quality work!</a:t>
            </a: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C0B8B-B0BE-4026-82B3-C80D78BB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17" y="1322171"/>
            <a:ext cx="6968533" cy="49956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A9AD2F-7055-4BB0-8E5A-B19DAC22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Artifact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2733423" y="2978726"/>
            <a:ext cx="1187413" cy="940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D131C-7014-4920-9EE7-6630E428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49" y="1322171"/>
            <a:ext cx="6976302" cy="50248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51FE76F-1352-4A4D-A20A-6DAF7371D513}"/>
              </a:ext>
            </a:extLst>
          </p:cNvPr>
          <p:cNvSpPr/>
          <p:nvPr/>
        </p:nvSpPr>
        <p:spPr>
          <a:xfrm>
            <a:off x="3234813" y="2644877"/>
            <a:ext cx="668593" cy="196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B0AA619-B463-44D6-8096-32B02A46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</p:spPr>
        <p:txBody>
          <a:bodyPr/>
          <a:lstStyle/>
          <a:p>
            <a:r>
              <a:rPr lang="en-US" dirty="0"/>
              <a:t>Upload an Artifact</a:t>
            </a:r>
          </a:p>
        </p:txBody>
      </p:sp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2A67A3-6260-42C9-9098-30A3DB36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03" y="1293845"/>
            <a:ext cx="6423005" cy="50239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BFD842-710F-43EB-93E8-E45F781C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and Add Your Artifact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DE84D5-8F0D-441F-8D8F-16596DF2D2CC}"/>
              </a:ext>
            </a:extLst>
          </p:cNvPr>
          <p:cNvSpPr/>
          <p:nvPr/>
        </p:nvSpPr>
        <p:spPr>
          <a:xfrm>
            <a:off x="5181601" y="5001489"/>
            <a:ext cx="443344" cy="346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2C659-5844-4C28-B053-21A777BC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83" y="1648613"/>
            <a:ext cx="7276906" cy="44336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dirty="0"/>
              <a:t>Add an Additional Artifact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982EA-39E7-4150-B3F0-F07CFAC7CC6B}"/>
              </a:ext>
            </a:extLst>
          </p:cNvPr>
          <p:cNvSpPr/>
          <p:nvPr/>
        </p:nvSpPr>
        <p:spPr>
          <a:xfrm>
            <a:off x="8174183" y="2798273"/>
            <a:ext cx="304799" cy="249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3B55F1-7491-4810-BFC8-C848D5E4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308" y="2376219"/>
            <a:ext cx="6336596" cy="4261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Your Artifacts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A29E1B-5293-403F-A7C1-4C089E507715}"/>
              </a:ext>
            </a:extLst>
          </p:cNvPr>
          <p:cNvSpPr/>
          <p:nvPr/>
        </p:nvSpPr>
        <p:spPr>
          <a:xfrm>
            <a:off x="1608256" y="4506762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092565E-C493-45CC-B63B-BAF426F96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</p:spPr>
        <p:txBody>
          <a:bodyPr/>
          <a:lstStyle/>
          <a:p>
            <a:r>
              <a:rPr lang="en-US" dirty="0"/>
              <a:t>Reorder your artifacts by clicking on and dragging them.</a:t>
            </a:r>
          </a:p>
        </p:txBody>
      </p:sp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370E7-58ED-4690-A242-27662624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55" y="1322171"/>
            <a:ext cx="7253286" cy="48775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F4B137-9BF1-4384-85BC-19D49C5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DF754F-16AB-4DFE-B20D-DFD2C09A16C9}"/>
              </a:ext>
            </a:extLst>
          </p:cNvPr>
          <p:cNvSpPr/>
          <p:nvPr/>
        </p:nvSpPr>
        <p:spPr>
          <a:xfrm>
            <a:off x="7428303" y="1613305"/>
            <a:ext cx="742303" cy="205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7EB80-53A1-4856-BD10-AC88AC82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8" y="2088064"/>
            <a:ext cx="7666247" cy="3439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A500AD-27F1-415B-9CE8-94E7048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E25731-ED90-4C71-BEDB-BF909DC00C80}"/>
              </a:ext>
            </a:extLst>
          </p:cNvPr>
          <p:cNvSpPr/>
          <p:nvPr/>
        </p:nvSpPr>
        <p:spPr>
          <a:xfrm>
            <a:off x="4876799" y="2521528"/>
            <a:ext cx="422787" cy="369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59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435CD-F620-473C-89AB-34C4D9F4D85E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b4a1c66-1244-43e0-85dd-6068291b60d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74</Words>
  <Application>Microsoft Office PowerPoint</Application>
  <PresentationFormat>On-screen Show (4:3)</PresentationFormat>
  <Paragraphs>19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Add Artifacts</vt:lpstr>
      <vt:lpstr>Artifacts</vt:lpstr>
      <vt:lpstr>Add a New Artifact</vt:lpstr>
      <vt:lpstr>Upload an Artifact</vt:lpstr>
      <vt:lpstr>Edit and Add Your Artifact</vt:lpstr>
      <vt:lpstr>Add an Additional Artifact</vt:lpstr>
      <vt:lpstr>Reorder Your Artifacts</vt:lpstr>
      <vt:lpstr>Preview Your Portfolio</vt:lpstr>
      <vt:lpstr>Preview Your Portfolio</vt:lpstr>
      <vt:lpstr>Preview of Your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55</cp:revision>
  <dcterms:created xsi:type="dcterms:W3CDTF">2018-12-13T14:45:26Z</dcterms:created>
  <dcterms:modified xsi:type="dcterms:W3CDTF">2021-10-15T16:52:13Z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