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306" r:id="rId4"/>
    <p:sldId id="333" r:id="rId5"/>
    <p:sldId id="334" r:id="rId6"/>
    <p:sldId id="335" r:id="rId7"/>
    <p:sldId id="336" r:id="rId8"/>
    <p:sldId id="337" r:id="rId9"/>
    <p:sldId id="338" r:id="rId10"/>
    <p:sldId id="313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00FFCC"/>
    <a:srgbClr val="3BC3BD"/>
    <a:srgbClr val="EE8640"/>
    <a:srgbClr val="EF5438"/>
    <a:srgbClr val="24B5AF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alyst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6"/>
            <a:ext cx="7318317" cy="99991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300" dirty="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Career and Family Roles</a:t>
            </a:r>
            <a:endParaRPr lang="en-US" sz="93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964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Clarifying personal and career values in solving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problems and how these affect one’s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Continuing to understand the implications of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managing dual careers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 of organizations and public policy in relation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work and family life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 (CASVE Cycle)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Values and priorities related to career and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family and how this affects career decisions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Decision making is more complex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Need for metacognitions that deal with complex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dual-career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Issues associated with persons in dual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women vs. men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 and organizational strategies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managing issues associated with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dual careers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CIP perspective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Family issues at home &amp; work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Factors affecting women’s careers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Factors affecting men’s careers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Strategies for managing work and family life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CIP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Family Issues at Home &amp; Work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Student views of relationships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and career decisions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Gender role views—how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they changed?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Dual-career families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Challenges in balancing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&amp; family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2B8655-5418-4E8F-8C1F-16A403504D09}"/>
              </a:ext>
            </a:extLst>
          </p:cNvPr>
          <p:cNvSpPr txBox="1"/>
          <p:nvPr/>
        </p:nvSpPr>
        <p:spPr>
          <a:xfrm>
            <a:off x="4165602" y="3084455"/>
            <a:ext cx="2327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 of these?</a:t>
            </a:r>
            <a:endParaRPr lang="en-US" sz="32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A9555AF-54F4-431B-9119-F4ADB31173FF}"/>
              </a:ext>
            </a:extLst>
          </p:cNvPr>
          <p:cNvSpPr/>
          <p:nvPr/>
        </p:nvSpPr>
        <p:spPr>
          <a:xfrm>
            <a:off x="4165602" y="2846934"/>
            <a:ext cx="2327562" cy="2044703"/>
          </a:xfrm>
          <a:prstGeom prst="wedgeEllipseCallout">
            <a:avLst>
              <a:gd name="adj1" fmla="val -65437"/>
              <a:gd name="adj2" fmla="val 4664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Family Issues at Home &amp; Work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Childcare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What is the “motherhood penalty?”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Changing roles of men in this area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Sandwich generation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What does this mean for dual-career couples?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Why the increased focus on this issue?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8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Family Issues at Home &amp; Work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Travel and relocation—impact on care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giving roles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decisions as a couple about relocation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opportunities—how would you handle this?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Commuter marriage/spouses—pros and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 of this arrangement?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Stress associated with dual careers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Women’s Careers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Glass ceiling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Women’s role in organizational leadership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positions--what accounts for women’s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underrepresentation at high levels?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Ongoing issues with sexual harassment—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strategies &amp; resources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Higher levels of education and earnings—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women and men compare?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Men’s Careers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Breadwinner—what defines this traditional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male role?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 of career success for men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 at home dads—who has experienced this?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 you choose to stay at home and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your spouse/partner be the “breadwinner?”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6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Work and Family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Individual strategies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Clarifying/limiting roles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relationships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 support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systems—what are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examples of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work-life balance a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myth?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2B8655-5418-4E8F-8C1F-16A403504D09}"/>
              </a:ext>
            </a:extLst>
          </p:cNvPr>
          <p:cNvSpPr txBox="1"/>
          <p:nvPr/>
        </p:nvSpPr>
        <p:spPr>
          <a:xfrm>
            <a:off x="4572000" y="1938994"/>
            <a:ext cx="3058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strategies that can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help with juggling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multiple life roles?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4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Work and Family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Organizational &amp; Governmental Strategies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Family-friendly organizations—what are some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 of programs provided?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Ways to identify family-friendly companies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Increasing women on corporate boards—see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www.catalyst.org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do national polices affect leave and childcare?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4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541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</vt:lpstr>
      <vt:lpstr>Family Issues at Home &amp; Work</vt:lpstr>
      <vt:lpstr>Family Issues at Home &amp; Work</vt:lpstr>
      <vt:lpstr>Family Issues at Home &amp; Work</vt:lpstr>
      <vt:lpstr>Factors Affecting Women’s Careers</vt:lpstr>
      <vt:lpstr>Factors Affecting Men’s Careers</vt:lpstr>
      <vt:lpstr>Strategies for Managing Work and Family Life</vt:lpstr>
      <vt:lpstr>Strategies for Managing Work and Family Life</vt:lpstr>
      <vt:lpstr>CIP Perspective</vt:lpstr>
      <vt:lpstr>CIP Perspective</vt:lpstr>
      <vt:lpstr>Summary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254</cp:revision>
  <dcterms:created xsi:type="dcterms:W3CDTF">2022-03-08T19:49:57Z</dcterms:created>
  <dcterms:modified xsi:type="dcterms:W3CDTF">2022-07-08T19:55:21Z</dcterms:modified>
</cp:coreProperties>
</file>