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257" r:id="rId3"/>
    <p:sldId id="369" r:id="rId4"/>
    <p:sldId id="370" r:id="rId5"/>
    <p:sldId id="378" r:id="rId6"/>
    <p:sldId id="371" r:id="rId7"/>
    <p:sldId id="372" r:id="rId8"/>
    <p:sldId id="373" r:id="rId9"/>
    <p:sldId id="379" r:id="rId10"/>
    <p:sldId id="374" r:id="rId11"/>
    <p:sldId id="375" r:id="rId12"/>
    <p:sldId id="376" r:id="rId13"/>
    <p:sldId id="377" r:id="rId14"/>
    <p:sldId id="334" r:id="rId15"/>
    <p:sldId id="368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4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3BC3BD"/>
    <a:srgbClr val="00FFCC"/>
    <a:srgbClr val="24B5AF"/>
    <a:srgbClr val="EE8640"/>
    <a:srgbClr val="EF5438"/>
    <a:srgbClr val="BDE6F5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C08A1-C607-4CBC-A412-ED9B3F893C9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A4831-EBDE-4D2E-A550-C7B71F997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5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business-4744295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.fsu.edu/students/undergraduate-students/plan-your-career/interview-prepar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82" y="3429000"/>
            <a:ext cx="7318317" cy="16279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Interpersonal Communications in Job Hunting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691982" y="1517370"/>
            <a:ext cx="7318317" cy="1200329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</a:t>
            </a:r>
            <a:r>
              <a:rPr lang="en-US" sz="7200" b="1" dirty="0">
                <a:ln/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694050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4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Interview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Actual interview structure may vary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 type of employer/ organization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Interviewer questions typically cover 4 areas: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Academic background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Experience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Strengths &amp; weaknesses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Personal characteristics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2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Interviews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On-campus interviews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Telephone interviews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Video &amp; Skype interviews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Behavioral-based interviewing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Performance &amp; stress interviews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F570E-39A2-93FA-E267-C2D2E6F8545D}"/>
              </a:ext>
            </a:extLst>
          </p:cNvPr>
          <p:cNvSpPr txBox="1"/>
          <p:nvPr/>
        </p:nvSpPr>
        <p:spPr>
          <a:xfrm>
            <a:off x="5617381" y="1985818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Who has had experience with one or more of these types?</a:t>
            </a:r>
            <a:endParaRPr lang="en-US" sz="2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5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Answering Behavioral Questions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technique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ituation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(T)ask (A)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ction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(R)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esult</a:t>
            </a: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was the situation?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task that needed to be done?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action did you take?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were the results?</a:t>
            </a:r>
          </a:p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  <a:cs typeface="Arial" panose="020B0604020202020204" pitchFamily="34" charset="0"/>
              </a:rPr>
              <a:t>Who can share an example of this?</a:t>
            </a:r>
            <a:endParaRPr lang="en-US" b="1" dirty="0">
              <a:solidFill>
                <a:srgbClr val="00B0F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11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Interviews and “Creative Questions”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May involve a range of unusual questions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Often no “right” answer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Interviewer may be looking for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ow you react under pressure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Creativity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Resourcefulness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Unclear how useful these questions are in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finding the best candidates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Social/Emotional Competence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1943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skills are associated with SEC?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Connection to portfolio, social media profile, </a:t>
            </a: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core competencies valued by employer’s profile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How can these be communicated in interviews?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ways to improve your SEC?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351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Salary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72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research on starting salaries for positions you seek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prepared to share expected salary figure if asked   </a:t>
            </a: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back up your request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Can use a range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14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more information on negotiating  </a:t>
            </a: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salary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44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“Sticky” Interview Topics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72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Illegal vs. inappropriate? What’s the difference?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you a U.S. citizen?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How old are you?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What is your marital status?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What social organizations do you belong to?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Have you ever been arrested?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526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“Sticky” Interview Topics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72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Consider interviewer’s motive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Avoid becoming defensive/angry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Three Options:</a:t>
            </a:r>
          </a:p>
          <a:p>
            <a:pPr marL="914400" lvl="1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Answer the question</a:t>
            </a:r>
          </a:p>
          <a:p>
            <a:pPr marL="914400" lvl="1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efuse to answer the question</a:t>
            </a:r>
          </a:p>
          <a:p>
            <a:pPr marL="914400" lvl="1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Examine question’s intent &amp; respond accordingly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1E52C4B-512C-D1B3-B1FC-346D46C2F686}"/>
              </a:ext>
            </a:extLst>
          </p:cNvPr>
          <p:cNvSpPr txBox="1"/>
          <p:nvPr/>
        </p:nvSpPr>
        <p:spPr>
          <a:xfrm>
            <a:off x="6190036" y="1908554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would you do in this type of situation?</a:t>
            </a:r>
            <a:endParaRPr lang="en-US" sz="2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5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Analytics/ One-Sided Interviews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72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Use of </a:t>
            </a:r>
            <a:r>
              <a:rPr lang="en-US" sz="2400" dirty="0">
                <a:effectLst/>
                <a:latin typeface="Arial" panose="020B0604020202020204" pitchFamily="34" charset="0"/>
                <a:hlinkClick r:id="rId3"/>
              </a:rPr>
              <a:t>robots</a:t>
            </a:r>
            <a:r>
              <a:rPr lang="en-US" sz="2400" dirty="0">
                <a:effectLst/>
                <a:latin typeface="Arial" panose="020B0604020202020204" pitchFamily="34" charset="0"/>
              </a:rPr>
              <a:t> for one-sided interviews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Using personality tests &amp; data analysis </a:t>
            </a: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400" dirty="0">
                <a:latin typeface="Arial" panose="020B0604020202020204" pitchFamily="34" charset="0"/>
              </a:rPr>
              <a:t>    </a:t>
            </a:r>
            <a:r>
              <a:rPr lang="en-US" sz="2400" dirty="0">
                <a:effectLst/>
                <a:latin typeface="Arial" panose="020B0604020202020204" pitchFamily="34" charset="0"/>
              </a:rPr>
              <a:t>to match applicants with positions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What are some tips for handling “one-sided   </a:t>
            </a: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400" dirty="0">
                <a:latin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</a:rPr>
              <a:t>interviews?”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How does this impact interviewing &amp; recruiting?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419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Turn to Ask Questions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72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Result of thorough research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Reflect a sincere interest in 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 &amp; position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a chance to explore your</a:t>
            </a: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fit with the organization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Were not answered by other sources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399ABE3-3C43-00D1-2EB1-DCE84C5EA45D}"/>
              </a:ext>
            </a:extLst>
          </p:cNvPr>
          <p:cNvSpPr txBox="1"/>
          <p:nvPr/>
        </p:nvSpPr>
        <p:spPr>
          <a:xfrm>
            <a:off x="5800146" y="2274838"/>
            <a:ext cx="2124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are some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examples of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questions that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would be useful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to ask?</a:t>
            </a:r>
            <a:endParaRPr lang="en-US" sz="2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2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714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Interpersonal Communications in Job Hunting</a:t>
            </a:r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800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270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interviews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Social Networking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Job interviews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Second interview or site visits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84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Questions to Avoid in Initial Interview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72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Salary</a:t>
            </a:r>
          </a:p>
          <a:p>
            <a:pPr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Vacation time</a:t>
            </a:r>
          </a:p>
          <a:p>
            <a:pPr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399ABE3-3C43-00D1-2EB1-DCE84C5EA45D}"/>
              </a:ext>
            </a:extLst>
          </p:cNvPr>
          <p:cNvSpPr txBox="1"/>
          <p:nvPr/>
        </p:nvSpPr>
        <p:spPr>
          <a:xfrm>
            <a:off x="4423928" y="1881159"/>
            <a:ext cx="2586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Why are questions about these topics problematic?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8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72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Have awareness of interview length</a:t>
            </a:r>
          </a:p>
          <a:p>
            <a:pPr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Thank interviewers and ask for their business card</a:t>
            </a:r>
          </a:p>
          <a:p>
            <a:pPr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Check on next steps</a:t>
            </a:r>
          </a:p>
          <a:p>
            <a:pPr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Re-emphasize your interest, appreciation for being considered</a:t>
            </a:r>
          </a:p>
          <a:p>
            <a:pPr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Ask about following up to check on status of your application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089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the Interview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72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One of the most overlooked steps</a:t>
            </a:r>
          </a:p>
          <a:p>
            <a:pPr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Importance of </a:t>
            </a:r>
            <a:r>
              <a:rPr lang="en-US" sz="2400" b="1" dirty="0">
                <a:effectLst/>
                <a:latin typeface="Arial" panose="020B0604020202020204" pitchFamily="34" charset="0"/>
              </a:rPr>
              <a:t>thank you notes </a:t>
            </a:r>
            <a:r>
              <a:rPr lang="en-US" sz="2400" dirty="0">
                <a:effectLst/>
                <a:latin typeface="Arial" panose="020B0604020202020204" pitchFamily="34" charset="0"/>
              </a:rPr>
              <a:t>after interviews</a:t>
            </a:r>
          </a:p>
          <a:p>
            <a:pPr lvl="1"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Reaffirm interest</a:t>
            </a:r>
          </a:p>
          <a:p>
            <a:pPr lvl="1"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Restate some of your qualifications</a:t>
            </a:r>
          </a:p>
          <a:p>
            <a:pPr lvl="1"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Chance to gain additional information to use in </a:t>
            </a:r>
          </a:p>
          <a:p>
            <a:pPr marL="457200" lvl="1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000" dirty="0">
                <a:effectLst/>
                <a:latin typeface="Arial" panose="020B0604020202020204" pitchFamily="34" charset="0"/>
              </a:rPr>
              <a:t>     decision- making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048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the Interview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72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Self-Evaluation: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What points seemed to interest the employer?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How well did I present my qualifications?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Did I talk too much? too little?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What questions were difficult for me?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How can I improve for the next interview?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818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Interview &amp; Site Visits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72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Usually final step before receiving an offer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Chance to view facilities, meet other employees, visit   </a:t>
            </a: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400" dirty="0">
                <a:latin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</a:rPr>
              <a:t>local community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How well do you fit organizational culture?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Structured vs. unstructured 2</a:t>
            </a:r>
            <a:r>
              <a:rPr lang="en-US" sz="2400" baseline="30000" dirty="0">
                <a:effectLst/>
                <a:latin typeface="Arial" panose="020B0604020202020204" pitchFamily="34" charset="0"/>
              </a:rPr>
              <a:t>nd</a:t>
            </a:r>
            <a:r>
              <a:rPr lang="en-US" sz="2400" dirty="0">
                <a:effectLst/>
                <a:latin typeface="Arial" panose="020B0604020202020204" pitchFamily="34" charset="0"/>
              </a:rPr>
              <a:t> interviews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How do they differ?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267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Second</a:t>
            </a:r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Interview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72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Getting schedule of activities in advance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</a:rPr>
              <a:t>Know who will be involved in the process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Importance of ongoing employer research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Understand how expenses, travel, car rental </a:t>
            </a: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200" dirty="0">
                <a:latin typeface="Arial" panose="020B0604020202020204" pitchFamily="34" charset="0"/>
              </a:rPr>
              <a:t>     </a:t>
            </a:r>
            <a:r>
              <a:rPr lang="en-US" sz="2200" dirty="0">
                <a:effectLst/>
                <a:latin typeface="Arial" panose="020B0604020202020204" pitchFamily="34" charset="0"/>
              </a:rPr>
              <a:t>will be handled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Follow up with a thank you and submission of </a:t>
            </a: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200" dirty="0">
                <a:latin typeface="Arial" panose="020B0604020202020204" pitchFamily="34" charset="0"/>
              </a:rPr>
              <a:t>     </a:t>
            </a:r>
            <a:r>
              <a:rPr lang="en-US" sz="2200" dirty="0">
                <a:effectLst/>
                <a:latin typeface="Arial" panose="020B0604020202020204" pitchFamily="34" charset="0"/>
              </a:rPr>
              <a:t>any materials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</a:rPr>
              <a:t>related to reimbursement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817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736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Self-Knowledge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Importance of self-knowledge in networking &amp; interviewing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Option Knowledge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Role of networking, social media, and interviews in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learning about job option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r>
              <a:rPr lang="en-US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Decision Making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Social interactions provide important information for all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CASVE cycle phases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None/>
            </a:pP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Executive Processing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Importance of positive metacognitions in context of job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search social interactions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7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Interviews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Way to obtain insider information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Preparing for information interviews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Researching career field, position or employer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Develop questions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Arranging/conducting information interviews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Follow up/evaluation afterwards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3C0A74-3B2F-B67F-2F99-51BD370F6E82}"/>
              </a:ext>
            </a:extLst>
          </p:cNvPr>
          <p:cNvSpPr txBox="1"/>
          <p:nvPr/>
        </p:nvSpPr>
        <p:spPr>
          <a:xfrm>
            <a:off x="6493164" y="2032000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questions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are useful to ask after information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interviews?</a:t>
            </a:r>
            <a:endParaRPr lang="en-US" sz="2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3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Networking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What can social networking do for you?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about jobs in hidden job market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 valuable contacts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Knowledge about career fields/industries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Improving networking skills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Skill that can be learned &amp; polished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Join professional associations even as a student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 involved in alumni groups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self &amp; options knowledge to guide networking activities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9A5E4-E8D4-3F15-A840-4EAA993DDFF5}"/>
              </a:ext>
            </a:extLst>
          </p:cNvPr>
          <p:cNvSpPr txBox="1"/>
          <p:nvPr/>
        </p:nvSpPr>
        <p:spPr>
          <a:xfrm>
            <a:off x="6014545" y="2189018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professional association groups could you network with?</a:t>
            </a:r>
            <a:endParaRPr lang="en-US" sz="2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8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Interview Preparation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Know yourself—values, interests,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skills employers value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Review sample questions—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 Table 13.1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value added might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bring to an organization?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9A5E4-E8D4-3F15-A840-4EAA993DDFF5}"/>
              </a:ext>
            </a:extLst>
          </p:cNvPr>
          <p:cNvSpPr txBox="1"/>
          <p:nvPr/>
        </p:nvSpPr>
        <p:spPr>
          <a:xfrm>
            <a:off x="6014545" y="2189018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Which questions would you find challenging to answer?</a:t>
            </a:r>
            <a:endParaRPr lang="en-US" sz="2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7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Researching Employers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Critical aspect of interviewing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Name </a:t>
            </a: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four important reasons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research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employers </a:t>
            </a:r>
            <a:r>
              <a:rPr lang="en-US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an interview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See </a:t>
            </a: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 13.2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“Employer Facts to Know”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How many of these facts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would be important to you?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Before the Interview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Role play or participate in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mock interview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Review sample questions--know which ones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might be challenging for you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Avoid memorizing your answers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Focus on question being asked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0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Appearance and Clothes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First impressions are critical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General guidelines: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2-piece dark-colored suit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Conservative (except for some types of employers)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Keep accessories to a minimum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 moderate in use of perfumes, fragrances, etc.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Bring your materials in professional bag or portfolio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1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Appearance and Clothes (cont’d)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Business casual—still important to have a tailored, clean look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a “test run” with your outfit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Cover tattoos/piercings unless compatible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w/ organization’s culture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 important first impression points: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on time!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 where you are going--account for travel &amp; parking time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Check appearance in restroom once you arrive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8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2009</TotalTime>
  <Words>1203</Words>
  <Application>Microsoft Office PowerPoint</Application>
  <PresentationFormat>On-screen Show (4:3)</PresentationFormat>
  <Paragraphs>180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Bradley Hand ITC</vt:lpstr>
      <vt:lpstr>Calibri</vt:lpstr>
      <vt:lpstr>Calibri Light</vt:lpstr>
      <vt:lpstr>Wingdings</vt:lpstr>
      <vt:lpstr>Office Theme</vt:lpstr>
      <vt:lpstr>PowerPoint Presentation</vt:lpstr>
      <vt:lpstr>Types of Interpersonal Communications in Job Hunting </vt:lpstr>
      <vt:lpstr>Information Interviews</vt:lpstr>
      <vt:lpstr>Social Networking</vt:lpstr>
      <vt:lpstr>Job Interview Preparation</vt:lpstr>
      <vt:lpstr>Researching Employers</vt:lpstr>
      <vt:lpstr>Practice Before the Interview</vt:lpstr>
      <vt:lpstr>Appearance and Clothes</vt:lpstr>
      <vt:lpstr>Appearance and Clothes (cont’d)</vt:lpstr>
      <vt:lpstr>Initial Interview</vt:lpstr>
      <vt:lpstr>Types of Interviews</vt:lpstr>
      <vt:lpstr>Answering Behavioral Questions</vt:lpstr>
      <vt:lpstr>Stress Interviews and “Creative Questions”</vt:lpstr>
      <vt:lpstr>Social/Emotional Competence</vt:lpstr>
      <vt:lpstr>Salary</vt:lpstr>
      <vt:lpstr>“Sticky” Interview Topics</vt:lpstr>
      <vt:lpstr>“Sticky” Interview Topics</vt:lpstr>
      <vt:lpstr>Data Analytics/ One-Sided Interviews</vt:lpstr>
      <vt:lpstr>Your Turn to Ask Questions</vt:lpstr>
      <vt:lpstr>Questions to Avoid in Initial Interview</vt:lpstr>
      <vt:lpstr>Closing</vt:lpstr>
      <vt:lpstr>After the Interview</vt:lpstr>
      <vt:lpstr>After the Interview</vt:lpstr>
      <vt:lpstr>Second Interview &amp; Site Visits</vt:lpstr>
      <vt:lpstr>Preparing for Second Interview</vt:lpstr>
      <vt:lpstr>CIP Perspective</vt:lpstr>
    </vt:vector>
  </TitlesOfParts>
  <Company>Westmark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White</dc:creator>
  <cp:lastModifiedBy>Natalie</cp:lastModifiedBy>
  <cp:revision>415</cp:revision>
  <dcterms:created xsi:type="dcterms:W3CDTF">2022-03-08T19:49:57Z</dcterms:created>
  <dcterms:modified xsi:type="dcterms:W3CDTF">2022-07-08T20:04:03Z</dcterms:modified>
</cp:coreProperties>
</file>