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34" r:id="rId13"/>
    <p:sldId id="368" r:id="rId14"/>
    <p:sldId id="3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BC3BD"/>
    <a:srgbClr val="00FFCC"/>
    <a:srgbClr val="24B5AF"/>
    <a:srgbClr val="EE8640"/>
    <a:srgbClr val="EF5438"/>
    <a:srgbClr val="BDE6F5"/>
    <a:srgbClr val="66FFFF"/>
    <a:srgbClr val="33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29000"/>
            <a:ext cx="7318317" cy="1627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Critiquing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12C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Controversial Info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Doesn’t raise more questions in the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employer’s mind than it answers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Avoids mentioning controversial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1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How well does the resume present a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positive picture of the applicant’s qualifications?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Will it generate a request for an interview?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 and Cons of Using the Internet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94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Access timely (and often free) employment resources 24/7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Locate unusual or difficult-to-find career information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with many people or resource groups in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specialized areas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potential employers/organizations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Identify position openings by occupation &amp; state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Promote your personal brand through traditional and less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means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 and Cons of Using the Internet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Vast amounts of information—issues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around quality, currency, etc.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Privacy issues—what are some of these?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Overuse of Internet &amp; underuse of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“traditional resources”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Disappearance or relocation of sites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Fees for accessing some resources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4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resume and cover letter to communicate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values, interests, &amp;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 what is available &amp; how your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qualifications match those positions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Targeting employers, following through with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CASVE cycle phase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Think positively about what you have to offer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Complete information (i.e.,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name, address, phone number)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Placed at top of page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E-mail address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Name on subsequent pages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Objective is optional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Place immediately after identification info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Clearly stated and focused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 Career Objective Guide for more info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Appearance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Resume looks professional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want to read it?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Easy to follow?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Correct spelling, grammar, punctuation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points stand out (e.g., skills, experiences,)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Highlights relevant education, experience,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related qualifications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Designed to get employer’s attention &amp; obtain an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information accents, skills, abilities,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Appropriate categories emphasized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Specifics stand out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Strongest to weakest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0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Action-Oriented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Uses positive-action verbs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Avoids introductory phrases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Results-oriented descriptions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Avoids exaggerations or lush adjectives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Uses short, clearly written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phrases and paragraphs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Avoids complete and run-on sentences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Uses summary statements to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condense information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2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Extraneous material omitted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Provides facts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Avoids generalities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 to the reader exactly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was done and why it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relates to an objective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</TotalTime>
  <Words>458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Heading</vt:lpstr>
      <vt:lpstr>Objective</vt:lpstr>
      <vt:lpstr>Overall Appearance</vt:lpstr>
      <vt:lpstr>Layout</vt:lpstr>
      <vt:lpstr>Organization</vt:lpstr>
      <vt:lpstr>Action-Oriented</vt:lpstr>
      <vt:lpstr>Concise</vt:lpstr>
      <vt:lpstr>Relevance</vt:lpstr>
      <vt:lpstr>Controversial Info</vt:lpstr>
      <vt:lpstr>Bottom Line</vt:lpstr>
      <vt:lpstr>Pros and Cons of Using the Internet</vt:lpstr>
      <vt:lpstr>Pros and Cons of Using the Internet</vt:lpstr>
      <vt:lpstr>CIP Perspective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370</cp:revision>
  <dcterms:created xsi:type="dcterms:W3CDTF">2022-03-08T19:49:57Z</dcterms:created>
  <dcterms:modified xsi:type="dcterms:W3CDTF">2022-05-15T23:25:54Z</dcterms:modified>
</cp:coreProperties>
</file>