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6"/>
  </p:notesMasterIdLst>
  <p:handoutMasterIdLst>
    <p:handoutMasterId r:id="rId17"/>
  </p:handoutMasterIdLst>
  <p:sldIdLst>
    <p:sldId id="258" r:id="rId6"/>
    <p:sldId id="267" r:id="rId7"/>
    <p:sldId id="263" r:id="rId8"/>
    <p:sldId id="268" r:id="rId9"/>
    <p:sldId id="269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37C2-4359-4441-B324-C662F3AA4229}" v="35" dt="2021-10-05T12:36:0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56" autoAdjust="0"/>
  </p:normalViewPr>
  <p:slideViewPr>
    <p:cSldViewPr snapToGrid="0">
      <p:cViewPr varScale="1">
        <p:scale>
          <a:sx n="97" d="100"/>
          <a:sy n="97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6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982" y="2514303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Create a 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DDB78-D090-48C8-ADCF-AB271D75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5" y="2510569"/>
            <a:ext cx="8126645" cy="23511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9E9F67-3F99-4420-96B4-DBBDE5EEEECE}"/>
              </a:ext>
            </a:extLst>
          </p:cNvPr>
          <p:cNvSpPr/>
          <p:nvPr/>
        </p:nvSpPr>
        <p:spPr>
          <a:xfrm>
            <a:off x="990127" y="4309778"/>
            <a:ext cx="467672" cy="193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You can Customize:</a:t>
            </a:r>
          </a:p>
          <a:p>
            <a:r>
              <a:rPr lang="en-US" sz="3200" dirty="0"/>
              <a:t>Name of your Portfolio</a:t>
            </a:r>
          </a:p>
          <a:p>
            <a:r>
              <a:rPr lang="en-US" sz="3200" dirty="0"/>
              <a:t>Photo Banner: On/Off</a:t>
            </a:r>
          </a:p>
          <a:p>
            <a:r>
              <a:rPr lang="en-US" sz="3200" dirty="0"/>
              <a:t>Include E-mail Address</a:t>
            </a:r>
          </a:p>
          <a:p>
            <a:r>
              <a:rPr lang="en-US" sz="3200" dirty="0"/>
              <a:t>Include Confidentiality Agreement</a:t>
            </a:r>
          </a:p>
          <a:p>
            <a:r>
              <a:rPr lang="en-US" sz="3200" dirty="0"/>
              <a:t>Transcripts</a:t>
            </a:r>
          </a:p>
          <a:p>
            <a:pPr lvl="1"/>
            <a:r>
              <a:rPr lang="en-US" sz="3200" dirty="0"/>
              <a:t>Unofficial and Service Transcripts (if applicable)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Portfolio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4714" y="750287"/>
            <a:ext cx="7694569" cy="781951"/>
          </a:xfrm>
        </p:spPr>
        <p:txBody>
          <a:bodyPr/>
          <a:lstStyle/>
          <a:p>
            <a:pPr algn="ctr"/>
            <a:r>
              <a:rPr lang="en-US" b="1" dirty="0"/>
              <a:t>New Portfolio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71544-F17B-4AA4-B8B9-C297244AEF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9" y="1588186"/>
            <a:ext cx="7180994" cy="4471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40218D-67C1-46E4-8F4F-DFE8956FC792}"/>
              </a:ext>
            </a:extLst>
          </p:cNvPr>
          <p:cNvSpPr/>
          <p:nvPr/>
        </p:nvSpPr>
        <p:spPr>
          <a:xfrm>
            <a:off x="1238289" y="4788568"/>
            <a:ext cx="1300374" cy="5654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A5C10-7185-4AB9-9B2C-FAC1EB60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70" y="4222141"/>
            <a:ext cx="6636471" cy="19200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Options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2B3799-6D2D-4AD0-B3D7-0BF947C889D0}"/>
              </a:ext>
            </a:extLst>
          </p:cNvPr>
          <p:cNvSpPr/>
          <p:nvPr/>
        </p:nvSpPr>
        <p:spPr>
          <a:xfrm>
            <a:off x="1633036" y="5260974"/>
            <a:ext cx="541496" cy="194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774B4-29C7-42D3-9B37-2A876EE9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200" y="1346234"/>
            <a:ext cx="3034812" cy="26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Banner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EEF6-FE44-4D16-9449-7BE2F836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736702"/>
            <a:ext cx="4178313" cy="3991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6A28897-2827-4CDE-A5D8-79A4A4B2B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4362352" y="3118393"/>
            <a:ext cx="4675771" cy="100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9EBB18F-E93A-4D92-81F0-E701B6C1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06" y="1736702"/>
            <a:ext cx="4716378" cy="89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D5885A2-A67C-4C26-9E28-1D3B090D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05" y="4667685"/>
            <a:ext cx="4716377" cy="9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92FEEE-3A73-4707-9071-D79D6979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3558996"/>
            <a:ext cx="7634317" cy="2208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427B9E-E4B8-4B3D-9FEC-20F9BD913454}"/>
              </a:ext>
            </a:extLst>
          </p:cNvPr>
          <p:cNvSpPr/>
          <p:nvPr/>
        </p:nvSpPr>
        <p:spPr>
          <a:xfrm>
            <a:off x="1428500" y="4902572"/>
            <a:ext cx="466724" cy="215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360FE-80D0-4173-9E37-681CC768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108" y="2049607"/>
            <a:ext cx="4938996" cy="7819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10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353B7-59CA-41AE-B718-CEFDD1A1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46" y="2255176"/>
            <a:ext cx="7296353" cy="35795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3963" y="1543665"/>
            <a:ext cx="7610320" cy="4291039"/>
          </a:xfrm>
        </p:spPr>
        <p:txBody>
          <a:bodyPr/>
          <a:lstStyle/>
          <a:p>
            <a:r>
              <a:rPr lang="en-US" sz="2800" dirty="0"/>
              <a:t>Preview your portfolio while you’re working on it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Profile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B15A7-E506-43F3-8D15-3F964B3AC84E}"/>
              </a:ext>
            </a:extLst>
          </p:cNvPr>
          <p:cNvSpPr/>
          <p:nvPr/>
        </p:nvSpPr>
        <p:spPr>
          <a:xfrm>
            <a:off x="7571150" y="2557467"/>
            <a:ext cx="706578" cy="209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DDB78-D090-48C8-ADCF-AB271D75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5" y="2510569"/>
            <a:ext cx="8126645" cy="23511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 Portfolio in PDF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B3B351-65A4-44CC-AA5F-BD648A7B5971}"/>
              </a:ext>
            </a:extLst>
          </p:cNvPr>
          <p:cNvSpPr/>
          <p:nvPr/>
        </p:nvSpPr>
        <p:spPr>
          <a:xfrm>
            <a:off x="961334" y="4114264"/>
            <a:ext cx="862027" cy="211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Version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27224-624D-4A69-BFBA-B5E7036A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29" y="1510533"/>
            <a:ext cx="6558354" cy="44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53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E435CD-F620-473C-89AB-34C4D9F4D85E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db4a1c66-1244-43e0-85dd-6068291b60d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74</Words>
  <Application>Microsoft Office PowerPoint</Application>
  <PresentationFormat>On-screen Show (4:3)</PresentationFormat>
  <Paragraphs>25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Custom Design</vt:lpstr>
      <vt:lpstr>Create a  Portfolio</vt:lpstr>
      <vt:lpstr>Customize Your Portfolio</vt:lpstr>
      <vt:lpstr>New Portfolio</vt:lpstr>
      <vt:lpstr>Portfolio Options</vt:lpstr>
      <vt:lpstr>Photo Banner Options</vt:lpstr>
      <vt:lpstr>Preview Your Portfolio</vt:lpstr>
      <vt:lpstr>Preview Your Profile</vt:lpstr>
      <vt:lpstr>Get Your Portfolio in PDF</vt:lpstr>
      <vt:lpstr>PDF Version</vt:lpstr>
      <vt:lpstr>Delete a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40</cp:revision>
  <dcterms:created xsi:type="dcterms:W3CDTF">2018-12-13T14:45:26Z</dcterms:created>
  <dcterms:modified xsi:type="dcterms:W3CDTF">2021-10-15T15:38:07Z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