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6"/>
  </p:notesMasterIdLst>
  <p:handoutMasterIdLst>
    <p:handoutMasterId r:id="rId17"/>
  </p:handoutMasterIdLst>
  <p:sldIdLst>
    <p:sldId id="258" r:id="rId6"/>
    <p:sldId id="267" r:id="rId7"/>
    <p:sldId id="278" r:id="rId8"/>
    <p:sldId id="268" r:id="rId9"/>
    <p:sldId id="283" r:id="rId10"/>
    <p:sldId id="281" r:id="rId11"/>
    <p:sldId id="269" r:id="rId12"/>
    <p:sldId id="279" r:id="rId13"/>
    <p:sldId id="282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56" autoAdjust="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630" y="2328739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Enter Your 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Your Portfolio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9BB1E-E5FA-47C5-982A-9759D835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6" y="1322171"/>
            <a:ext cx="6705600" cy="52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OBTAIN PERMISSION FROM YOUR REFERENCE</a:t>
            </a: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dirty="0">
                <a:cs typeface="Times New Roman" panose="02020603050405020304" pitchFamily="18" charset="0"/>
              </a:rPr>
              <a:t>Sufficient contact information</a:t>
            </a: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dirty="0">
                <a:cs typeface="Times New Roman" panose="02020603050405020304" pitchFamily="18" charset="0"/>
              </a:rPr>
              <a:t>Variety of reference types </a:t>
            </a:r>
            <a:br>
              <a:rPr lang="en-US" sz="3600" dirty="0">
                <a:cs typeface="Times New Roman" panose="02020603050405020304" pitchFamily="18" charset="0"/>
              </a:rPr>
            </a:br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dirty="0">
                <a:cs typeface="Times New Roman" panose="02020603050405020304" pitchFamily="18" charset="0"/>
              </a:rPr>
              <a:t>Spelling, punctuation, and correct information listed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96366-660B-4EF7-B64A-A606E41F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322171"/>
            <a:ext cx="7450386" cy="46558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A9AD2F-7055-4BB0-8E5A-B19DAC22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Reference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2484041" y="3077877"/>
            <a:ext cx="1321044" cy="973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04B2C4-8B9C-427F-8352-A1B6AC6E2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8495B-CBF0-4FDF-A439-7939E0D8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and Save Reference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00753-1DEA-48F3-87CA-A5B703CB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84" y="1471940"/>
            <a:ext cx="7080866" cy="46521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E8C8D7-162C-492D-8F44-6D5E7872AD75}"/>
              </a:ext>
            </a:extLst>
          </p:cNvPr>
          <p:cNvSpPr/>
          <p:nvPr/>
        </p:nvSpPr>
        <p:spPr>
          <a:xfrm>
            <a:off x="4908884" y="4920918"/>
            <a:ext cx="445169" cy="348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49B02-9149-4440-9DA6-21EC35CD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1734585"/>
            <a:ext cx="7428547" cy="3995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dirty="0"/>
              <a:t>Add an Additional Reference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982EA-39E7-4150-B3F0-F07CFAC7CC6B}"/>
              </a:ext>
            </a:extLst>
          </p:cNvPr>
          <p:cNvSpPr/>
          <p:nvPr/>
        </p:nvSpPr>
        <p:spPr>
          <a:xfrm>
            <a:off x="8243455" y="2895255"/>
            <a:ext cx="304799" cy="249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C19E3-B19C-4B33-8507-727B67DF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67" y="2389960"/>
            <a:ext cx="5771796" cy="42336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Your References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A29E1B-5293-403F-A7C1-4C089E507715}"/>
              </a:ext>
            </a:extLst>
          </p:cNvPr>
          <p:cNvSpPr/>
          <p:nvPr/>
        </p:nvSpPr>
        <p:spPr>
          <a:xfrm>
            <a:off x="1926391" y="4318940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092565E-C493-45CC-B63B-BAF426F96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</p:spPr>
        <p:txBody>
          <a:bodyPr/>
          <a:lstStyle/>
          <a:p>
            <a:r>
              <a:rPr lang="en-US" dirty="0"/>
              <a:t>Reorder your references by clicking on and dragging them.</a:t>
            </a:r>
          </a:p>
        </p:txBody>
      </p:sp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36933-5711-4DF2-8DA2-71EBF41B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31" y="1243513"/>
            <a:ext cx="7177422" cy="5157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F4B137-9BF1-4384-85BC-19D49C5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DF754F-16AB-4DFE-B20D-DFD2C09A16C9}"/>
              </a:ext>
            </a:extLst>
          </p:cNvPr>
          <p:cNvSpPr/>
          <p:nvPr/>
        </p:nvSpPr>
        <p:spPr>
          <a:xfrm>
            <a:off x="7505348" y="1534200"/>
            <a:ext cx="734083" cy="196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BF9AF-2EEF-4BD8-A39C-6F04756C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3" y="1876117"/>
            <a:ext cx="7726165" cy="3682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A500AD-27F1-415B-9CE8-94E7048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E25731-ED90-4C71-BEDB-BF909DC00C80}"/>
              </a:ext>
            </a:extLst>
          </p:cNvPr>
          <p:cNvSpPr/>
          <p:nvPr/>
        </p:nvSpPr>
        <p:spPr>
          <a:xfrm>
            <a:off x="4847303" y="2315441"/>
            <a:ext cx="417425" cy="358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59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435CD-F620-473C-89AB-34C4D9F4D85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b4a1c66-1244-43e0-85dd-6068291b60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67</Words>
  <Application>Microsoft Office PowerPoint</Application>
  <PresentationFormat>On-screen Show (4:3)</PresentationFormat>
  <Paragraphs>18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Enter Your  References</vt:lpstr>
      <vt:lpstr>References</vt:lpstr>
      <vt:lpstr>Add a New Reference</vt:lpstr>
      <vt:lpstr>PowerPoint Presentation</vt:lpstr>
      <vt:lpstr>Edit and Save Reference</vt:lpstr>
      <vt:lpstr>Add an Additional Reference</vt:lpstr>
      <vt:lpstr>Reorder Your References</vt:lpstr>
      <vt:lpstr>Preview Your Portfolio</vt:lpstr>
      <vt:lpstr>Preview Your Portfolio</vt:lpstr>
      <vt:lpstr>Preview of Your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49</cp:revision>
  <dcterms:created xsi:type="dcterms:W3CDTF">2018-12-13T14:45:26Z</dcterms:created>
  <dcterms:modified xsi:type="dcterms:W3CDTF">2021-10-15T16:48:08Z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