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8"/>
  </p:notesMasterIdLst>
  <p:handoutMasterIdLst>
    <p:handoutMasterId r:id="rId19"/>
  </p:handoutMasterIdLst>
  <p:sldIdLst>
    <p:sldId id="258" r:id="rId6"/>
    <p:sldId id="267" r:id="rId7"/>
    <p:sldId id="278" r:id="rId8"/>
    <p:sldId id="268" r:id="rId9"/>
    <p:sldId id="269" r:id="rId10"/>
    <p:sldId id="280" r:id="rId11"/>
    <p:sldId id="281" r:id="rId12"/>
    <p:sldId id="282" r:id="rId13"/>
    <p:sldId id="276" r:id="rId14"/>
    <p:sldId id="27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37C2-4359-4441-B324-C662F3AA4229}" v="35" dt="2021-10-05T12:36:0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56" autoAdjust="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982" y="1851067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Upload Your 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Resume/CV and Cover Letter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3FD39C-0E77-418A-8B25-F0F71F5C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44" y="1668707"/>
            <a:ext cx="7885585" cy="42177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B99E1-B9D9-4DB4-8462-F7B30DDF4FDF}"/>
              </a:ext>
            </a:extLst>
          </p:cNvPr>
          <p:cNvSpPr/>
          <p:nvPr/>
        </p:nvSpPr>
        <p:spPr>
          <a:xfrm>
            <a:off x="7564199" y="1981074"/>
            <a:ext cx="886937" cy="225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3F7F6-769C-44D8-89BD-C51C4D15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75" y="1795713"/>
            <a:ext cx="7640071" cy="40814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F4B137-9BF1-4384-85BC-19D49C5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DF754F-16AB-4DFE-B20D-DFD2C09A16C9}"/>
              </a:ext>
            </a:extLst>
          </p:cNvPr>
          <p:cNvSpPr/>
          <p:nvPr/>
        </p:nvSpPr>
        <p:spPr>
          <a:xfrm>
            <a:off x="5006536" y="2218021"/>
            <a:ext cx="431740" cy="380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Your Portfolio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476CB4-A523-4869-A7BC-5FAD2A7B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16" y="1547997"/>
            <a:ext cx="7704579" cy="44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Well-written with appropriate content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Tailored to field and career objective of the portfolio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Revised for clarity, errors, organization, and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Resume/CV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1D378B-35D1-4540-A184-0382FC35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01" y="1322171"/>
            <a:ext cx="7779602" cy="4838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A9AD2F-7055-4BB0-8E5A-B19DAC22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Resume/CV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2243010" y="3270449"/>
            <a:ext cx="1677480" cy="1084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C2DF56-B807-47B2-9B60-754D6239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796060"/>
            <a:ext cx="7808733" cy="39288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Resume/CV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13AD55-B7E4-46A0-8C31-2F05F845C75C}"/>
              </a:ext>
            </a:extLst>
          </p:cNvPr>
          <p:cNvSpPr/>
          <p:nvPr/>
        </p:nvSpPr>
        <p:spPr>
          <a:xfrm>
            <a:off x="2948940" y="3429000"/>
            <a:ext cx="731520" cy="35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Resume/CV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62E21-47AA-4592-A94E-64CE87F3E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61" y="1892187"/>
            <a:ext cx="7658385" cy="35581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B826AD-33F1-447B-B8F9-873E25D783F6}"/>
              </a:ext>
            </a:extLst>
          </p:cNvPr>
          <p:cNvSpPr/>
          <p:nvPr/>
        </p:nvSpPr>
        <p:spPr>
          <a:xfrm>
            <a:off x="4823460" y="3694108"/>
            <a:ext cx="474089" cy="432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E043A-1D30-4F44-B750-4AFF04A9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Cover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74E8B-50AC-4FCF-94B0-8E59DDAD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21" y="1581797"/>
            <a:ext cx="7612900" cy="40984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C93F655-160C-43CE-9DE2-472D02BA9E7E}"/>
              </a:ext>
            </a:extLst>
          </p:cNvPr>
          <p:cNvSpPr/>
          <p:nvPr/>
        </p:nvSpPr>
        <p:spPr>
          <a:xfrm>
            <a:off x="8368964" y="2809784"/>
            <a:ext cx="281903" cy="24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D51C2-69E7-4A5D-9C28-BC9E259D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28" y="1894234"/>
            <a:ext cx="7693342" cy="39619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dirty="0"/>
              <a:t>Upload Your Cover Letter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982EA-39E7-4150-B3F0-F07CFAC7CC6B}"/>
              </a:ext>
            </a:extLst>
          </p:cNvPr>
          <p:cNvSpPr/>
          <p:nvPr/>
        </p:nvSpPr>
        <p:spPr>
          <a:xfrm>
            <a:off x="3015302" y="3166110"/>
            <a:ext cx="697230" cy="262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78CAC-873E-421E-9086-42E02D5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Cover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6B60E-B58D-4F97-BBFE-204548DA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90" y="1840810"/>
            <a:ext cx="7772140" cy="39509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0EAD58-5199-4253-ABAF-33E6132B989D}"/>
              </a:ext>
            </a:extLst>
          </p:cNvPr>
          <p:cNvSpPr/>
          <p:nvPr/>
        </p:nvSpPr>
        <p:spPr>
          <a:xfrm>
            <a:off x="4873466" y="4149090"/>
            <a:ext cx="510064" cy="37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6D4C36-D45A-487C-8E87-8E58C34CC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Drag “Available Resumes/CVs” from previous portfolios you’ve created to add them.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5DC7D-2515-4CFE-918A-7D91972A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Previous Resumes/CVs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12739-9F82-4E04-8DFC-FB9639824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76" y="2437877"/>
            <a:ext cx="7566660" cy="41967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8C3751-7FAB-469B-9E61-2DA0FB24F33D}"/>
              </a:ext>
            </a:extLst>
          </p:cNvPr>
          <p:cNvSpPr/>
          <p:nvPr/>
        </p:nvSpPr>
        <p:spPr>
          <a:xfrm>
            <a:off x="6075045" y="3669632"/>
            <a:ext cx="1285875" cy="214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40172D-710E-4648-BDD6-2E1EA07CE8D1}"/>
              </a:ext>
            </a:extLst>
          </p:cNvPr>
          <p:cNvSpPr/>
          <p:nvPr/>
        </p:nvSpPr>
        <p:spPr>
          <a:xfrm>
            <a:off x="2249805" y="5395543"/>
            <a:ext cx="1613535" cy="20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937608-EC81-4382-AE29-659FEB02E06C}"/>
              </a:ext>
            </a:extLst>
          </p:cNvPr>
          <p:cNvSpPr/>
          <p:nvPr/>
        </p:nvSpPr>
        <p:spPr>
          <a:xfrm>
            <a:off x="5968265" y="4009538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24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435CD-F620-473C-89AB-34C4D9F4D85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db4a1c66-1244-43e0-85dd-6068291b60dd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97</Words>
  <Application>Microsoft Office PowerPoint</Application>
  <PresentationFormat>On-screen Show (4:3)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Custom Design</vt:lpstr>
      <vt:lpstr>Upload Your  Resume/CV and Cover Letter</vt:lpstr>
      <vt:lpstr>Resume/CV</vt:lpstr>
      <vt:lpstr>Add a Resume/CV</vt:lpstr>
      <vt:lpstr>Upload Your Resume/CV</vt:lpstr>
      <vt:lpstr>Add Your Resume/CV</vt:lpstr>
      <vt:lpstr>Add a Cover Letter</vt:lpstr>
      <vt:lpstr>Upload Your Cover Letter</vt:lpstr>
      <vt:lpstr>Add Your Cover Letter</vt:lpstr>
      <vt:lpstr>Adding Previous Resumes/CVs</vt:lpstr>
      <vt:lpstr>Preview Your Portfolio</vt:lpstr>
      <vt:lpstr>Preview Your Portfolio</vt:lpstr>
      <vt:lpstr>Preview of Your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41</cp:revision>
  <dcterms:created xsi:type="dcterms:W3CDTF">2018-12-13T14:45:26Z</dcterms:created>
  <dcterms:modified xsi:type="dcterms:W3CDTF">2021-10-15T16:18:37Z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