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2" r:id="rId2"/>
    <p:sldId id="273" r:id="rId3"/>
    <p:sldId id="275" r:id="rId4"/>
    <p:sldId id="274" r:id="rId5"/>
    <p:sldId id="276" r:id="rId6"/>
    <p:sldId id="277" r:id="rId7"/>
    <p:sldId id="278" r:id="rId8"/>
    <p:sldId id="282" r:id="rId9"/>
    <p:sldId id="279" r:id="rId10"/>
    <p:sldId id="280" r:id="rId11"/>
    <p:sldId id="28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6562A-DEBE-4A06-A553-4F007478FCC2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96C5D-FEE9-41B9-9715-8057328EE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50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4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458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096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99E1FE-DB3D-4983-A5FB-48E030A618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8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DDD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CDC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DDD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CDC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9650" y="6381690"/>
            <a:ext cx="712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D706D"/>
                </a:solidFill>
                <a:latin typeface="Times New Roman" pitchFamily="18" charset="0"/>
                <a:cs typeface="Times New Roman" pitchFamily="18" charset="0"/>
              </a:rPr>
              <a:t>FSU Career Center • career.fsu.edu • 850.644.6431</a:t>
            </a:r>
            <a:endParaRPr lang="en-US" sz="2000" b="1" dirty="0">
              <a:solidFill>
                <a:srgbClr val="7D706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371600" cy="136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8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828800"/>
            <a:ext cx="6553200" cy="3048000"/>
          </a:xfrm>
        </p:spPr>
        <p:txBody>
          <a:bodyPr/>
          <a:lstStyle/>
          <a:p>
            <a:r>
              <a:rPr lang="en-US" sz="8800" b="1" dirty="0" smtClean="0">
                <a:solidFill>
                  <a:schemeClr val="accent2">
                    <a:lumMod val="50000"/>
                  </a:schemeClr>
                </a:solidFill>
              </a:rPr>
              <a:t>Create a Portfolio</a:t>
            </a:r>
            <a:endParaRPr lang="en-US" sz="8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458200" cy="762000"/>
          </a:xfrm>
        </p:spPr>
        <p:txBody>
          <a:bodyPr/>
          <a:lstStyle/>
          <a:p>
            <a:r>
              <a:rPr lang="en-US" dirty="0" smtClean="0"/>
              <a:t>PDF Version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" t="9623" r="3389" b="4311"/>
          <a:stretch/>
        </p:blipFill>
        <p:spPr bwMode="auto">
          <a:xfrm>
            <a:off x="1752600" y="1524001"/>
            <a:ext cx="6155702" cy="4422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10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8458200" cy="685800"/>
          </a:xfrm>
        </p:spPr>
        <p:txBody>
          <a:bodyPr/>
          <a:lstStyle/>
          <a:p>
            <a:r>
              <a:rPr lang="en-US" dirty="0" smtClean="0"/>
              <a:t>Delete a Portfolio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" t="60872" r="5001" b="4304"/>
          <a:stretch/>
        </p:blipFill>
        <p:spPr bwMode="auto">
          <a:xfrm>
            <a:off x="120977" y="2438400"/>
            <a:ext cx="8851769" cy="2696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03695" y="4694941"/>
            <a:ext cx="3048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9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458200" cy="838200"/>
          </a:xfrm>
        </p:spPr>
        <p:txBody>
          <a:bodyPr/>
          <a:lstStyle/>
          <a:p>
            <a:r>
              <a:rPr lang="en-US" dirty="0" smtClean="0"/>
              <a:t>New Portfolio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24000"/>
            <a:ext cx="9144001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-1" y="5181600"/>
            <a:ext cx="1219201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2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8458200" cy="838200"/>
          </a:xfrm>
        </p:spPr>
        <p:txBody>
          <a:bodyPr/>
          <a:lstStyle/>
          <a:p>
            <a:r>
              <a:rPr lang="en-US" dirty="0" smtClean="0"/>
              <a:t>Customize Your Portfolio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can customize:</a:t>
            </a:r>
          </a:p>
          <a:p>
            <a:r>
              <a:rPr lang="en-US" dirty="0" smtClean="0"/>
              <a:t>Name</a:t>
            </a:r>
          </a:p>
          <a:p>
            <a:r>
              <a:rPr lang="en-US" dirty="0" smtClean="0"/>
              <a:t>Photo Banner: on/off</a:t>
            </a:r>
          </a:p>
          <a:p>
            <a:r>
              <a:rPr lang="en-US" dirty="0" smtClean="0"/>
              <a:t>Include e-mail address</a:t>
            </a:r>
          </a:p>
          <a:p>
            <a:r>
              <a:rPr lang="en-US" dirty="0" smtClean="0"/>
              <a:t>Include confidentiality agreement</a:t>
            </a:r>
          </a:p>
          <a:p>
            <a:r>
              <a:rPr lang="en-US" dirty="0" smtClean="0"/>
              <a:t>Transcripts</a:t>
            </a:r>
          </a:p>
          <a:p>
            <a:pPr lvl="1"/>
            <a:r>
              <a:rPr lang="en-US" dirty="0" smtClean="0"/>
              <a:t>Unofficial and service transcripts (if applicable)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3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" y="0"/>
            <a:ext cx="914243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44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458200" cy="914400"/>
          </a:xfrm>
        </p:spPr>
        <p:txBody>
          <a:bodyPr/>
          <a:lstStyle/>
          <a:p>
            <a:r>
              <a:rPr lang="en-US" dirty="0" smtClean="0"/>
              <a:t>Banner Options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4" t="15762" r="28585" b="27454"/>
          <a:stretch/>
        </p:blipFill>
        <p:spPr bwMode="auto">
          <a:xfrm>
            <a:off x="281708" y="1752600"/>
            <a:ext cx="3924217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924" y="1752600"/>
            <a:ext cx="4745876" cy="900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 bwMode="auto">
          <a:xfrm>
            <a:off x="4359896" y="3266148"/>
            <a:ext cx="4729379" cy="1011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923" y="4800600"/>
            <a:ext cx="4767351" cy="989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12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8458200" cy="838200"/>
          </a:xfrm>
        </p:spPr>
        <p:txBody>
          <a:bodyPr/>
          <a:lstStyle/>
          <a:p>
            <a:r>
              <a:rPr lang="en-US" dirty="0" smtClean="0"/>
              <a:t>Main Screen Options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" t="62036" r="5436" b="5091"/>
          <a:stretch/>
        </p:blipFill>
        <p:spPr bwMode="auto">
          <a:xfrm>
            <a:off x="0" y="2209800"/>
            <a:ext cx="9144000" cy="2648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32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8458200" cy="685800"/>
          </a:xfrm>
        </p:spPr>
        <p:txBody>
          <a:bodyPr/>
          <a:lstStyle/>
          <a:p>
            <a:r>
              <a:rPr lang="en-US" dirty="0" smtClean="0"/>
              <a:t>Preview Your Portfolio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" t="60882" r="5528" b="4590"/>
          <a:stretch/>
        </p:blipFill>
        <p:spPr bwMode="auto">
          <a:xfrm>
            <a:off x="25924" y="3012220"/>
            <a:ext cx="8991600" cy="2795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0" y="4949072"/>
            <a:ext cx="304800" cy="23252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6" t="16231" r="28916" b="69962"/>
          <a:stretch/>
        </p:blipFill>
        <p:spPr bwMode="auto">
          <a:xfrm>
            <a:off x="2895600" y="1752600"/>
            <a:ext cx="4317476" cy="1060514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87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38200"/>
            <a:ext cx="7620000" cy="914400"/>
          </a:xfrm>
        </p:spPr>
        <p:txBody>
          <a:bodyPr/>
          <a:lstStyle/>
          <a:p>
            <a:r>
              <a:rPr lang="en-US" dirty="0" smtClean="0"/>
              <a:t>Preview Your Profile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7772400" cy="457200"/>
          </a:xfrm>
        </p:spPr>
        <p:txBody>
          <a:bodyPr/>
          <a:lstStyle/>
          <a:p>
            <a:r>
              <a:rPr lang="en-US" sz="2400" dirty="0" smtClean="0"/>
              <a:t>You can preview your portfolio while you’re working on it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" t="18722" r="4280" b="44269"/>
          <a:stretch/>
        </p:blipFill>
        <p:spPr bwMode="auto">
          <a:xfrm>
            <a:off x="117763" y="2286000"/>
            <a:ext cx="8939437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477000" y="2286000"/>
            <a:ext cx="9144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8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8458200" cy="838200"/>
          </a:xfrm>
        </p:spPr>
        <p:txBody>
          <a:bodyPr/>
          <a:lstStyle/>
          <a:p>
            <a:r>
              <a:rPr lang="en-US" dirty="0" smtClean="0"/>
              <a:t>Get Your Portfolio in PDF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" t="60499" r="5473" b="4786"/>
          <a:stretch/>
        </p:blipFill>
        <p:spPr bwMode="auto">
          <a:xfrm>
            <a:off x="76200" y="2362200"/>
            <a:ext cx="8991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0" y="4495800"/>
            <a:ext cx="3048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66</Words>
  <Application>Microsoft Office PowerPoint</Application>
  <PresentationFormat>On-screen Show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Create a Portfolio</vt:lpstr>
      <vt:lpstr>New Portfolio</vt:lpstr>
      <vt:lpstr>Customize Your Portfolio</vt:lpstr>
      <vt:lpstr>PowerPoint Presentation</vt:lpstr>
      <vt:lpstr>Banner Options</vt:lpstr>
      <vt:lpstr>Main Screen Options</vt:lpstr>
      <vt:lpstr>Preview Your Portfolio</vt:lpstr>
      <vt:lpstr>Preview Your Profile (cont.)</vt:lpstr>
      <vt:lpstr>Get Your Portfolio in PDF</vt:lpstr>
      <vt:lpstr>PDF Version</vt:lpstr>
      <vt:lpstr>Delete a Portfolio</vt:lpstr>
    </vt:vector>
  </TitlesOfParts>
  <Company>Florida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Peters, Amanda</dc:creator>
  <cp:lastModifiedBy>Career Center</cp:lastModifiedBy>
  <cp:revision>12</cp:revision>
  <dcterms:created xsi:type="dcterms:W3CDTF">2014-09-04T12:45:02Z</dcterms:created>
  <dcterms:modified xsi:type="dcterms:W3CDTF">2015-04-07T15:27:13Z</dcterms:modified>
</cp:coreProperties>
</file>