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4"/>
    <p:sldMasterId id="2147483697" r:id="rId5"/>
  </p:sldMasterIdLst>
  <p:notesMasterIdLst>
    <p:notesMasterId r:id="rId17"/>
  </p:notesMasterIdLst>
  <p:handoutMasterIdLst>
    <p:handoutMasterId r:id="rId18"/>
  </p:handoutMasterIdLst>
  <p:sldIdLst>
    <p:sldId id="258" r:id="rId6"/>
    <p:sldId id="276" r:id="rId7"/>
    <p:sldId id="263" r:id="rId8"/>
    <p:sldId id="267" r:id="rId9"/>
    <p:sldId id="279" r:id="rId10"/>
    <p:sldId id="268" r:id="rId11"/>
    <p:sldId id="278" r:id="rId12"/>
    <p:sldId id="277" r:id="rId13"/>
    <p:sldId id="280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BA37C2-4359-4441-B324-C662F3AA4229}" v="35" dt="2021-10-05T12:36:07.0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456" autoAdjust="0"/>
  </p:normalViewPr>
  <p:slideViewPr>
    <p:cSldViewPr snapToGrid="0">
      <p:cViewPr varScale="1">
        <p:scale>
          <a:sx n="97" d="100"/>
          <a:sy n="97" d="100"/>
        </p:scale>
        <p:origin x="19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F6850-04C5-4C42-96F7-083F35292A1C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4BC30-50BB-45F8-90AA-67BC22E23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14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71CCF-FD77-4270-B67E-88633AC65370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F862B-D372-4153-9F32-591AD73EE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3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F862B-D372-4153-9F32-591AD73EE1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17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F862B-D372-4153-9F32-591AD73EE1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91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F862B-D372-4153-9F32-591AD73EE1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50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F862B-D372-4153-9F32-591AD73EE1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35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F862B-D372-4153-9F32-591AD73EE1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5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idx="4294967295"/>
          </p:nvPr>
        </p:nvSpPr>
        <p:spPr>
          <a:xfrm>
            <a:off x="443118" y="2833816"/>
            <a:ext cx="7387245" cy="1320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08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223963" y="1408669"/>
            <a:ext cx="7253287" cy="49176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3963" y="540220"/>
            <a:ext cx="7253287" cy="781951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399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8" name="Content Placeholder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14969" cy="1027134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 userDrawn="1"/>
        </p:nvSpPr>
        <p:spPr>
          <a:xfrm>
            <a:off x="243214" y="6414718"/>
            <a:ext cx="5187950" cy="35560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career.fsu.edu • 850-644-6431 • @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fsucareercenter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7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38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720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1982" y="2514303"/>
            <a:ext cx="7139836" cy="157793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Build Your</a:t>
            </a:r>
            <a:b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Profile</a:t>
            </a:r>
          </a:p>
        </p:txBody>
      </p:sp>
    </p:spTree>
    <p:extLst>
      <p:ext uri="{BB962C8B-B14F-4D97-AF65-F5344CB8AC3E}">
        <p14:creationId xmlns:p14="http://schemas.microsoft.com/office/powerpoint/2010/main" val="3073997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727B6F-691F-47BF-A42F-4B26A9B17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963" y="1434281"/>
            <a:ext cx="7253287" cy="449185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 Your Portfolio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DD0D7E-0A6E-478E-B020-4CB88DB2B42A}"/>
              </a:ext>
            </a:extLst>
          </p:cNvPr>
          <p:cNvSpPr/>
          <p:nvPr/>
        </p:nvSpPr>
        <p:spPr>
          <a:xfrm>
            <a:off x="7351657" y="1706502"/>
            <a:ext cx="728690" cy="2705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53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 of Your Portfolio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434275-4068-4BD7-8BB2-C3FDC1B04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983" y="1713393"/>
            <a:ext cx="7593191" cy="412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07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8105A2-5098-4F9D-BB4B-F7C9BB6953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600" dirty="0">
                <a:cs typeface="Times New Roman" panose="02020603050405020304" pitchFamily="18" charset="0"/>
              </a:rPr>
              <a:t>First section that referred users see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cs typeface="Times New Roman" panose="02020603050405020304" pitchFamily="18" charset="0"/>
              </a:rPr>
              <a:t>Provides overview and creates strong first impression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cs typeface="Times New Roman" panose="02020603050405020304" pitchFamily="18" charset="0"/>
              </a:rPr>
              <a:t>Reflects your career goals appropriately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cs typeface="Times New Roman" panose="02020603050405020304" pitchFamily="18" charset="0"/>
              </a:rPr>
              <a:t>Tips: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sz="2600" dirty="0">
                <a:cs typeface="Times New Roman" panose="02020603050405020304" pitchFamily="18" charset="0"/>
              </a:rPr>
              <a:t>Be clear and concise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sz="2600" dirty="0">
                <a:cs typeface="Times New Roman" panose="02020603050405020304" pitchFamily="18" charset="0"/>
              </a:rPr>
              <a:t>Check for spelling, grammar, and punctuation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F3CAAE-E454-45B3-AE56-A5589E011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</a:t>
            </a:r>
          </a:p>
        </p:txBody>
      </p:sp>
    </p:spTree>
    <p:extLst>
      <p:ext uri="{BB962C8B-B14F-4D97-AF65-F5344CB8AC3E}">
        <p14:creationId xmlns:p14="http://schemas.microsoft.com/office/powerpoint/2010/main" val="951025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4714" y="750287"/>
            <a:ext cx="7694569" cy="781951"/>
          </a:xfrm>
        </p:spPr>
        <p:txBody>
          <a:bodyPr/>
          <a:lstStyle/>
          <a:p>
            <a:pPr algn="ctr"/>
            <a:r>
              <a:rPr lang="en-US" b="1" dirty="0"/>
              <a:t>Edit Profile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441AACA2-0949-4237-B55E-2CEB2960FF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3962" y="1691809"/>
            <a:ext cx="7253287" cy="204535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Now that you’ve created a portfolio, you can edit and build your profile.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A1CAA0-4FF3-4BFD-A9F1-EB3B4687C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611" y="3737161"/>
            <a:ext cx="7389987" cy="204535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C40218D-67C1-46E4-8F4F-DFE8956FC792}"/>
              </a:ext>
            </a:extLst>
          </p:cNvPr>
          <p:cNvSpPr/>
          <p:nvPr/>
        </p:nvSpPr>
        <p:spPr>
          <a:xfrm>
            <a:off x="1310293" y="4559968"/>
            <a:ext cx="335627" cy="1720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99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966C882-0591-4F37-A893-A7CB25231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01" y="1495971"/>
            <a:ext cx="7852410" cy="444127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New Profile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9DCC2D3-BAC3-4904-8C17-B7836B091A4D}"/>
              </a:ext>
            </a:extLst>
          </p:cNvPr>
          <p:cNvSpPr/>
          <p:nvPr/>
        </p:nvSpPr>
        <p:spPr>
          <a:xfrm>
            <a:off x="2205991" y="3303270"/>
            <a:ext cx="1554479" cy="12458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05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80060DF-5DA5-4B3B-B7D1-C37CB22FB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57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BF9B12-DE5F-4481-9548-1F629736E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114" y="2646227"/>
            <a:ext cx="3748983" cy="368008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Customize Profile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88315BDE-BF02-4360-89C5-4672AE459F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3963" y="1408669"/>
            <a:ext cx="7253287" cy="491764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cs typeface="Times New Roman" panose="02020603050405020304" pitchFamily="18" charset="0"/>
              </a:rPr>
              <a:t>Profile Title Samples: Welcome, Goals, Background, Objectives, My Qualifications, etc.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EABE304-6F00-4412-8E8C-629D92FC0218}"/>
              </a:ext>
            </a:extLst>
          </p:cNvPr>
          <p:cNvSpPr/>
          <p:nvPr/>
        </p:nvSpPr>
        <p:spPr>
          <a:xfrm>
            <a:off x="5229095" y="5959671"/>
            <a:ext cx="526944" cy="3581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99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A24B71-16D7-437F-B763-4881A8A1F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3" y="2336592"/>
            <a:ext cx="7543277" cy="371771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3CAD83-23D7-4086-BAA5-0BF61FB404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Add more profiles to customize your portfolio.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7F8E97-FB4C-4D30-8286-8935BDF72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Customize Profile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D25E90-E3B0-4135-ACF5-637BE84963EF}"/>
              </a:ext>
            </a:extLst>
          </p:cNvPr>
          <p:cNvSpPr/>
          <p:nvPr/>
        </p:nvSpPr>
        <p:spPr>
          <a:xfrm>
            <a:off x="8406717" y="3566933"/>
            <a:ext cx="237258" cy="2093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26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442678-6116-4886-9188-5DD114C8A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755" y="2916787"/>
            <a:ext cx="7008495" cy="353344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2240CD-AE42-4646-BC2E-5B1A68BC7A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Drag “Available Profiles” from your previously created portfolios to add them to your profile.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F4DC95-4A06-49DF-8416-459D842CF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Previous Profiles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A3BB688-FFFF-4252-A82C-B30A38C49062}"/>
              </a:ext>
            </a:extLst>
          </p:cNvPr>
          <p:cNvSpPr/>
          <p:nvPr/>
        </p:nvSpPr>
        <p:spPr>
          <a:xfrm>
            <a:off x="6241604" y="4061718"/>
            <a:ext cx="754380" cy="2211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F773037-4BAF-40C3-8A3C-2397CDBE261D}"/>
              </a:ext>
            </a:extLst>
          </p:cNvPr>
          <p:cNvSpPr/>
          <p:nvPr/>
        </p:nvSpPr>
        <p:spPr>
          <a:xfrm>
            <a:off x="2584531" y="5570319"/>
            <a:ext cx="1386176" cy="1943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EFBCA36-6466-4FC7-AD1B-2890AA5D3DD0}"/>
              </a:ext>
            </a:extLst>
          </p:cNvPr>
          <p:cNvSpPr/>
          <p:nvPr/>
        </p:nvSpPr>
        <p:spPr>
          <a:xfrm>
            <a:off x="6012179" y="4391318"/>
            <a:ext cx="285751" cy="18782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50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B48403-0B1C-432F-95A2-A9A7958303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Reorder your profiles by clicking on and dragging them.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40DEAB-B33E-4524-8ED6-29E4B2E50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Reorder Your Profile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BA48A8-D59A-4E96-BD51-D31A738D5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554" y="2402025"/>
            <a:ext cx="6476483" cy="4010789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DC4187EE-52E0-434C-A649-C01472D7AD53}"/>
              </a:ext>
            </a:extLst>
          </p:cNvPr>
          <p:cNvSpPr/>
          <p:nvPr/>
        </p:nvSpPr>
        <p:spPr>
          <a:xfrm>
            <a:off x="1319570" y="4452990"/>
            <a:ext cx="285751" cy="18782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6172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SU Brand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782F40"/>
      </a:accent1>
      <a:accent2>
        <a:srgbClr val="CEB888"/>
      </a:accent2>
      <a:accent3>
        <a:srgbClr val="E6B91E"/>
      </a:accent3>
      <a:accent4>
        <a:srgbClr val="000000"/>
      </a:accent4>
      <a:accent5>
        <a:srgbClr val="C42F1A"/>
      </a:accent5>
      <a:accent6>
        <a:srgbClr val="FFFFFF"/>
      </a:accent6>
      <a:hlink>
        <a:srgbClr val="6E91A0"/>
      </a:hlink>
      <a:folHlink>
        <a:srgbClr val="9EB5BF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Custom Design">
  <a:themeElements>
    <a:clrScheme name="FSU Brand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782F40"/>
      </a:accent1>
      <a:accent2>
        <a:srgbClr val="CEB888"/>
      </a:accent2>
      <a:accent3>
        <a:srgbClr val="E6B91E"/>
      </a:accent3>
      <a:accent4>
        <a:srgbClr val="000000"/>
      </a:accent4>
      <a:accent5>
        <a:srgbClr val="C42F1A"/>
      </a:accent5>
      <a:accent6>
        <a:srgbClr val="FFFFFF"/>
      </a:accent6>
      <a:hlink>
        <a:srgbClr val="6E91A0"/>
      </a:hlink>
      <a:folHlink>
        <a:srgbClr val="9EB5B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D5ED961B59DB4695CDCEBD2CE55AB7" ma:contentTypeVersion="4" ma:contentTypeDescription="Create a new document." ma:contentTypeScope="" ma:versionID="8d2e39118f32306a9165de8d98cdaee7">
  <xsd:schema xmlns:xsd="http://www.w3.org/2001/XMLSchema" xmlns:xs="http://www.w3.org/2001/XMLSchema" xmlns:p="http://schemas.microsoft.com/office/2006/metadata/properties" xmlns:ns3="db4a1c66-1244-43e0-85dd-6068291b60dd" targetNamespace="http://schemas.microsoft.com/office/2006/metadata/properties" ma:root="true" ma:fieldsID="068c9c091e75254c17faae86d1382a5f" ns3:_="">
    <xsd:import namespace="db4a1c66-1244-43e0-85dd-6068291b60d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a1c66-1244-43e0-85dd-6068291b60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E435CD-F620-473C-89AB-34C4D9F4D85E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db4a1c66-1244-43e0-85dd-6068291b60dd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01ABF46-003E-438F-A6BB-60EF2D2E25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44CE69-46AD-4D04-9FC5-9C46072932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4a1c66-1244-43e0-85dd-6068291b60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</TotalTime>
  <Words>132</Words>
  <Application>Microsoft Office PowerPoint</Application>
  <PresentationFormat>On-screen Show (4:3)</PresentationFormat>
  <Paragraphs>26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 3</vt:lpstr>
      <vt:lpstr>Facet</vt:lpstr>
      <vt:lpstr>Custom Design</vt:lpstr>
      <vt:lpstr>Build Your Profile</vt:lpstr>
      <vt:lpstr>Profile</vt:lpstr>
      <vt:lpstr>Edit Profile</vt:lpstr>
      <vt:lpstr>Add a New Profile</vt:lpstr>
      <vt:lpstr>PowerPoint Presentation</vt:lpstr>
      <vt:lpstr>Customize Profile</vt:lpstr>
      <vt:lpstr>Customize Profile</vt:lpstr>
      <vt:lpstr>Adding Previous Profiles</vt:lpstr>
      <vt:lpstr>Reorder Your Profile </vt:lpstr>
      <vt:lpstr>Preview Your Portfolio</vt:lpstr>
      <vt:lpstr>Preview of Your Portfolio</vt:lpstr>
    </vt:vector>
  </TitlesOfParts>
  <Company>Florida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Kelli Gemmer</dc:creator>
  <cp:lastModifiedBy>Victoria Martinez</cp:lastModifiedBy>
  <cp:revision>41</cp:revision>
  <dcterms:created xsi:type="dcterms:W3CDTF">2018-12-13T14:45:26Z</dcterms:created>
  <dcterms:modified xsi:type="dcterms:W3CDTF">2021-10-15T16:12:52Z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0x010100A7D5ED961B59DB4695CDCEBD2CE55AB7</vt:lpwstr>
  </property>
</Properties>
</file>