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4"/>
    <p:sldMasterId id="2147483697" r:id="rId5"/>
  </p:sldMasterIdLst>
  <p:notesMasterIdLst>
    <p:notesMasterId r:id="rId25"/>
  </p:notesMasterIdLst>
  <p:handoutMasterIdLst>
    <p:handoutMasterId r:id="rId26"/>
  </p:handoutMasterIdLst>
  <p:sldIdLst>
    <p:sldId id="258" r:id="rId6"/>
    <p:sldId id="267" r:id="rId7"/>
    <p:sldId id="278" r:id="rId8"/>
    <p:sldId id="284" r:id="rId9"/>
    <p:sldId id="268" r:id="rId10"/>
    <p:sldId id="283" r:id="rId11"/>
    <p:sldId id="285" r:id="rId12"/>
    <p:sldId id="294" r:id="rId13"/>
    <p:sldId id="281" r:id="rId14"/>
    <p:sldId id="269" r:id="rId15"/>
    <p:sldId id="286" r:id="rId16"/>
    <p:sldId id="288" r:id="rId17"/>
    <p:sldId id="289" r:id="rId18"/>
    <p:sldId id="290" r:id="rId19"/>
    <p:sldId id="291" r:id="rId20"/>
    <p:sldId id="292" r:id="rId21"/>
    <p:sldId id="293" r:id="rId22"/>
    <p:sldId id="279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4456" autoAdjust="0"/>
  </p:normalViewPr>
  <p:slideViewPr>
    <p:cSldViewPr snapToGrid="0">
      <p:cViewPr varScale="1">
        <p:scale>
          <a:sx n="97" d="100"/>
          <a:sy n="97" d="100"/>
        </p:scale>
        <p:origin x="19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6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F6850-04C5-4C42-96F7-083F35292A1C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4BC30-50BB-45F8-90AA-67BC22E23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14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71CCF-FD77-4270-B67E-88633AC65370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F862B-D372-4153-9F32-591AD73EE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3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F862B-D372-4153-9F32-591AD73EE1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17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F862B-D372-4153-9F32-591AD73EE1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35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F862B-D372-4153-9F32-591AD73EE1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72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F862B-D372-4153-9F32-591AD73EE1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5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F862B-D372-4153-9F32-591AD73EE1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79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F862B-D372-4153-9F32-591AD73EE1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88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 idx="4294967295"/>
          </p:nvPr>
        </p:nvSpPr>
        <p:spPr>
          <a:xfrm>
            <a:off x="443118" y="2833816"/>
            <a:ext cx="7387245" cy="1320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08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223963" y="1408669"/>
            <a:ext cx="7253287" cy="49176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3963" y="540220"/>
            <a:ext cx="7253287" cy="781951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3993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8" name="Content Placeholder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14969" cy="1027134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 userDrawn="1"/>
        </p:nvSpPr>
        <p:spPr>
          <a:xfrm>
            <a:off x="243214" y="6414718"/>
            <a:ext cx="5187950" cy="35560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career.fsu.edu • 850-644-6431 • @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fsucareercenter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7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38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720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5630" y="2328739"/>
            <a:ext cx="7139836" cy="157793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Share Your </a:t>
            </a:r>
            <a:b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3073997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CDC3A0-8363-48D7-969E-7B331B4DB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789" y="1595484"/>
            <a:ext cx="7113792" cy="445193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 Your Message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481FC4F-CDC5-4577-8964-756CAA25CEFF}"/>
              </a:ext>
            </a:extLst>
          </p:cNvPr>
          <p:cNvSpPr/>
          <p:nvPr/>
        </p:nvSpPr>
        <p:spPr>
          <a:xfrm>
            <a:off x="4739148" y="5456903"/>
            <a:ext cx="629266" cy="3539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53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F7E7A3-BDEA-4AF3-BC81-93A5F1115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963" y="1673085"/>
            <a:ext cx="7477585" cy="411236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or Send Your Message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481FC4F-CDC5-4577-8964-756CAA25CEFF}"/>
              </a:ext>
            </a:extLst>
          </p:cNvPr>
          <p:cNvSpPr/>
          <p:nvPr/>
        </p:nvSpPr>
        <p:spPr>
          <a:xfrm>
            <a:off x="4385187" y="4896465"/>
            <a:ext cx="1120878" cy="3637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7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A3BC01-C34D-41CC-995A-64F8EE2F7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963" y="540220"/>
            <a:ext cx="7428547" cy="781951"/>
          </a:xfrm>
        </p:spPr>
        <p:txBody>
          <a:bodyPr/>
          <a:lstStyle/>
          <a:p>
            <a:r>
              <a:rPr lang="en-US" dirty="0"/>
              <a:t>The Recipient’s Email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F68E66-248D-45BA-B487-D73374B38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977" y="1760621"/>
            <a:ext cx="3986259" cy="356383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8B2C05-BBAF-4350-94F5-2C57422F516A}"/>
              </a:ext>
            </a:extLst>
          </p:cNvPr>
          <p:cNvSpPr txBox="1"/>
          <p:nvPr/>
        </p:nvSpPr>
        <p:spPr>
          <a:xfrm>
            <a:off x="5071110" y="1760621"/>
            <a:ext cx="3581400" cy="351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email address you entered will receive an email with a link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link will take that recipient to your Career Portfolio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You will receive a Confirmation Email with a copy of this email </a:t>
            </a:r>
          </a:p>
        </p:txBody>
      </p:sp>
    </p:spTree>
    <p:extLst>
      <p:ext uri="{BB962C8B-B14F-4D97-AF65-F5344CB8AC3E}">
        <p14:creationId xmlns:p14="http://schemas.microsoft.com/office/powerpoint/2010/main" val="146256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6E3F82-3A31-463D-B667-76CF30EC9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a Shareable Link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357EA8-6356-4E35-B786-F4B68CFCB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84" y="1774448"/>
            <a:ext cx="7532079" cy="393059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375DC82-BA90-45AA-B9AD-F0A88FF857E3}"/>
              </a:ext>
            </a:extLst>
          </p:cNvPr>
          <p:cNvSpPr/>
          <p:nvPr/>
        </p:nvSpPr>
        <p:spPr>
          <a:xfrm>
            <a:off x="3657602" y="4796950"/>
            <a:ext cx="1034716" cy="2683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78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4AF57F-C0C2-4D42-8D7E-060753FD2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 and Paste Your Link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F6ACC8-3B36-41F9-A2C3-B6EBCF7AE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661" y="1852862"/>
            <a:ext cx="7467889" cy="387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14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C5D505-6968-44D7-97E5-B67447CE8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135" y="1749750"/>
            <a:ext cx="7693182" cy="399115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06B60E9-D0CF-4E40-9646-C7B39F82E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See How Many Views You Have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8779631-A0B5-4566-8066-285BF8580FBC}"/>
              </a:ext>
            </a:extLst>
          </p:cNvPr>
          <p:cNvSpPr/>
          <p:nvPr/>
        </p:nvSpPr>
        <p:spPr>
          <a:xfrm>
            <a:off x="4824663" y="4824663"/>
            <a:ext cx="541422" cy="2526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7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6451D5-82FA-4FED-B377-B4E11EA84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See When Your Profile Was Viewed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6D80A-3D71-4FE2-A6AE-B8FFC7E66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150" y="1515208"/>
            <a:ext cx="7465385" cy="444119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F3552BF-99F8-42D4-8C2E-E6E3AC84C3E5}"/>
              </a:ext>
            </a:extLst>
          </p:cNvPr>
          <p:cNvSpPr/>
          <p:nvPr/>
        </p:nvSpPr>
        <p:spPr>
          <a:xfrm>
            <a:off x="4836695" y="4535906"/>
            <a:ext cx="192506" cy="1804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17B7606-04B8-4806-96F3-940F8F07CD41}"/>
              </a:ext>
            </a:extLst>
          </p:cNvPr>
          <p:cNvSpPr/>
          <p:nvPr/>
        </p:nvSpPr>
        <p:spPr>
          <a:xfrm>
            <a:off x="1120150" y="5131681"/>
            <a:ext cx="287545" cy="18782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88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6D17AD-1FD0-4A99-8909-A222781ED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 Access On/Off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8141AB-EA81-461B-BF57-2EA67749B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174" y="1834961"/>
            <a:ext cx="7581563" cy="392022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B875A6A-647F-46BC-B1EB-DF232234A9F8}"/>
              </a:ext>
            </a:extLst>
          </p:cNvPr>
          <p:cNvSpPr/>
          <p:nvPr/>
        </p:nvSpPr>
        <p:spPr>
          <a:xfrm>
            <a:off x="7039897" y="4827639"/>
            <a:ext cx="869250" cy="2879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71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918FD6-E0EA-4142-A604-52138BEC1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174" y="1834961"/>
            <a:ext cx="7581563" cy="392022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FF4B137-9BF1-4384-85BC-19D49C55F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Menu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7DF754F-16AB-4DFE-B20D-DFD2C09A16C9}"/>
              </a:ext>
            </a:extLst>
          </p:cNvPr>
          <p:cNvSpPr/>
          <p:nvPr/>
        </p:nvSpPr>
        <p:spPr>
          <a:xfrm>
            <a:off x="1141336" y="2129590"/>
            <a:ext cx="278392" cy="2165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0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A500AD-27F1-415B-9CE8-94E704878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See View Count and Shared Status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4DAFFF-08F1-4AA7-97A2-F43F575F9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63" y="1542280"/>
            <a:ext cx="7402679" cy="44379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A5724D5-D882-4ABD-B167-AE1A49B84362}"/>
              </a:ext>
            </a:extLst>
          </p:cNvPr>
          <p:cNvSpPr/>
          <p:nvPr/>
        </p:nvSpPr>
        <p:spPr>
          <a:xfrm>
            <a:off x="1395663" y="4463716"/>
            <a:ext cx="7081587" cy="8520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75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</a:rPr>
              <a:t>Share your portfolio with potential employers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</a:rPr>
              <a:t>Allows you to give special access to others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</a:rPr>
              <a:t>Customize who sees what on your portfolio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</a:rPr>
              <a:t>See how many times your portfolio has been viewed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</a:rPr>
              <a:t>Share the link to your portfolio on your resume/CV and LinkedIn</a:t>
            </a:r>
          </a:p>
          <a:p>
            <a:pPr marL="0" indent="0">
              <a:buNone/>
            </a:pPr>
            <a:br>
              <a:rPr lang="en-US" sz="3600" dirty="0">
                <a:cs typeface="Times New Roman" panose="02020603050405020304" pitchFamily="18" charset="0"/>
              </a:rPr>
            </a:br>
            <a:endParaRPr lang="en-US" sz="3600" dirty="0"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Your Portfolio</a:t>
            </a:r>
          </a:p>
        </p:txBody>
      </p:sp>
    </p:spTree>
    <p:extLst>
      <p:ext uri="{BB962C8B-B14F-4D97-AF65-F5344CB8AC3E}">
        <p14:creationId xmlns:p14="http://schemas.microsoft.com/office/powerpoint/2010/main" val="842905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8AFCBC-B2A3-49AF-95A5-F7F98C4C0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344" y="1964594"/>
            <a:ext cx="5804524" cy="458658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9A9AD2F-7055-4BB0-8E5A-B19DAC226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the Portfolio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DD605F6-CF0E-4CA6-927A-E78966BB3723}"/>
              </a:ext>
            </a:extLst>
          </p:cNvPr>
          <p:cNvSpPr/>
          <p:nvPr/>
        </p:nvSpPr>
        <p:spPr>
          <a:xfrm>
            <a:off x="1852864" y="4439652"/>
            <a:ext cx="1070810" cy="4211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967918DA-4DB3-4B7C-8A94-5F491618C0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23963" y="1408669"/>
            <a:ext cx="7253287" cy="4917647"/>
          </a:xfrm>
        </p:spPr>
        <p:txBody>
          <a:bodyPr/>
          <a:lstStyle/>
          <a:p>
            <a:r>
              <a:rPr lang="en-US" dirty="0"/>
              <a:t>Click on the Portfolio that you want to share </a:t>
            </a:r>
          </a:p>
        </p:txBody>
      </p:sp>
    </p:spTree>
    <p:extLst>
      <p:ext uri="{BB962C8B-B14F-4D97-AF65-F5344CB8AC3E}">
        <p14:creationId xmlns:p14="http://schemas.microsoft.com/office/powerpoint/2010/main" val="3151997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440F21-2266-43AD-B6D9-3AEE4C3A8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031"/>
            <a:ext cx="9144000" cy="687751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DD605F6-CF0E-4CA6-927A-E78966BB3723}"/>
              </a:ext>
            </a:extLst>
          </p:cNvPr>
          <p:cNvSpPr/>
          <p:nvPr/>
        </p:nvSpPr>
        <p:spPr>
          <a:xfrm>
            <a:off x="159593" y="4170218"/>
            <a:ext cx="560844" cy="2078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87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BB0AA619-B463-44D6-8096-32B02A461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963" y="540220"/>
            <a:ext cx="7253287" cy="781951"/>
          </a:xfrm>
        </p:spPr>
        <p:txBody>
          <a:bodyPr/>
          <a:lstStyle/>
          <a:p>
            <a:r>
              <a:rPr lang="en-US" dirty="0"/>
              <a:t>Create an Access Password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1C6A1E-92AD-4D47-9B4A-1BA27EABF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45" y="1803634"/>
            <a:ext cx="7926121" cy="356245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051FE76F-1352-4A4D-A20A-6DAF7371D513}"/>
              </a:ext>
            </a:extLst>
          </p:cNvPr>
          <p:cNvSpPr/>
          <p:nvPr/>
        </p:nvSpPr>
        <p:spPr>
          <a:xfrm>
            <a:off x="887545" y="3801978"/>
            <a:ext cx="2144413" cy="4932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99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1938A3-C8DA-432A-8CF3-553F3639C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64" y="1689888"/>
            <a:ext cx="7305708" cy="428980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EBFD842-710F-43EB-93E8-E45F781CB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an Access Password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3DE84D5-8F0D-441F-8D8F-16596DF2D2CC}"/>
              </a:ext>
            </a:extLst>
          </p:cNvPr>
          <p:cNvSpPr/>
          <p:nvPr/>
        </p:nvSpPr>
        <p:spPr>
          <a:xfrm>
            <a:off x="1407695" y="4044395"/>
            <a:ext cx="1780674" cy="2916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88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47D854-6A1F-4A52-A7FC-F0724EB15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10" y="1726714"/>
            <a:ext cx="7451885" cy="386797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EBFD842-710F-43EB-93E8-E45F781CB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 an Access Password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3DE84D5-8F0D-441F-8D8F-16596DF2D2CC}"/>
              </a:ext>
            </a:extLst>
          </p:cNvPr>
          <p:cNvSpPr/>
          <p:nvPr/>
        </p:nvSpPr>
        <p:spPr>
          <a:xfrm>
            <a:off x="2550695" y="4686468"/>
            <a:ext cx="974557" cy="2322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84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FB4474-74B4-4D69-83B6-2338FA098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94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A3BC01-C34D-41CC-995A-64F8EE2F7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963" y="540220"/>
            <a:ext cx="7428547" cy="781951"/>
          </a:xfrm>
        </p:spPr>
        <p:txBody>
          <a:bodyPr/>
          <a:lstStyle/>
          <a:p>
            <a:r>
              <a:rPr lang="en-US" sz="4000" dirty="0"/>
              <a:t>Edit an Access Password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E1494B-EECB-41F8-A60D-27C1AC9BE13E}"/>
              </a:ext>
            </a:extLst>
          </p:cNvPr>
          <p:cNvSpPr txBox="1"/>
          <p:nvPr/>
        </p:nvSpPr>
        <p:spPr>
          <a:xfrm>
            <a:off x="4660489" y="1760621"/>
            <a:ext cx="4080387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Enter one or more email addresses to send the same access password</a:t>
            </a:r>
          </a:p>
          <a:p>
            <a:pPr>
              <a:lnSpc>
                <a:spcPct val="200000"/>
              </a:lnSpc>
            </a:pPr>
            <a:endParaRPr lang="en-US" sz="2000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Customize the message, subject, and sender email address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907293-1B87-45AA-BA6C-7590EB9ED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864" y="1760621"/>
            <a:ext cx="3423136" cy="420820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3944916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SU Brand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782F40"/>
      </a:accent1>
      <a:accent2>
        <a:srgbClr val="CEB888"/>
      </a:accent2>
      <a:accent3>
        <a:srgbClr val="E6B91E"/>
      </a:accent3>
      <a:accent4>
        <a:srgbClr val="000000"/>
      </a:accent4>
      <a:accent5>
        <a:srgbClr val="C42F1A"/>
      </a:accent5>
      <a:accent6>
        <a:srgbClr val="FFFFFF"/>
      </a:accent6>
      <a:hlink>
        <a:srgbClr val="6E91A0"/>
      </a:hlink>
      <a:folHlink>
        <a:srgbClr val="9EB5BF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Custom Design">
  <a:themeElements>
    <a:clrScheme name="FSU Brand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782F40"/>
      </a:accent1>
      <a:accent2>
        <a:srgbClr val="CEB888"/>
      </a:accent2>
      <a:accent3>
        <a:srgbClr val="E6B91E"/>
      </a:accent3>
      <a:accent4>
        <a:srgbClr val="000000"/>
      </a:accent4>
      <a:accent5>
        <a:srgbClr val="C42F1A"/>
      </a:accent5>
      <a:accent6>
        <a:srgbClr val="FFFFFF"/>
      </a:accent6>
      <a:hlink>
        <a:srgbClr val="6E91A0"/>
      </a:hlink>
      <a:folHlink>
        <a:srgbClr val="9EB5B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D5ED961B59DB4695CDCEBD2CE55AB7" ma:contentTypeVersion="4" ma:contentTypeDescription="Create a new document." ma:contentTypeScope="" ma:versionID="8d2e39118f32306a9165de8d98cdaee7">
  <xsd:schema xmlns:xsd="http://www.w3.org/2001/XMLSchema" xmlns:xs="http://www.w3.org/2001/XMLSchema" xmlns:p="http://schemas.microsoft.com/office/2006/metadata/properties" xmlns:ns3="db4a1c66-1244-43e0-85dd-6068291b60dd" targetNamespace="http://schemas.microsoft.com/office/2006/metadata/properties" ma:root="true" ma:fieldsID="068c9c091e75254c17faae86d1382a5f" ns3:_="">
    <xsd:import namespace="db4a1c66-1244-43e0-85dd-6068291b60d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a1c66-1244-43e0-85dd-6068291b60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44CE69-46AD-4D04-9FC5-9C46072932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4a1c66-1244-43e0-85dd-6068291b60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E435CD-F620-473C-89AB-34C4D9F4D85E}">
  <ds:schemaRefs>
    <ds:schemaRef ds:uri="http://schemas.microsoft.com/office/2006/documentManagement/types"/>
    <ds:schemaRef ds:uri="http://purl.org/dc/elements/1.1/"/>
    <ds:schemaRef ds:uri="db4a1c66-1244-43e0-85dd-6068291b60dd"/>
    <ds:schemaRef ds:uri="http://purl.org/dc/terms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01ABF46-003E-438F-A6BB-60EF2D2E25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1031</TotalTime>
  <Words>186</Words>
  <Application>Microsoft Office PowerPoint</Application>
  <PresentationFormat>On-screen Show (4:3)</PresentationFormat>
  <Paragraphs>38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Times New Roman</vt:lpstr>
      <vt:lpstr>Trebuchet MS</vt:lpstr>
      <vt:lpstr>Wingdings 3</vt:lpstr>
      <vt:lpstr>Facet</vt:lpstr>
      <vt:lpstr>Custom Design</vt:lpstr>
      <vt:lpstr>Share Your  Portfolio</vt:lpstr>
      <vt:lpstr>Share Your Portfolio</vt:lpstr>
      <vt:lpstr>Select the Portfolio</vt:lpstr>
      <vt:lpstr>PowerPoint Presentation</vt:lpstr>
      <vt:lpstr>Create an Access Password</vt:lpstr>
      <vt:lpstr>View an Access Password</vt:lpstr>
      <vt:lpstr>Send an Access Password</vt:lpstr>
      <vt:lpstr>PowerPoint Presentation</vt:lpstr>
      <vt:lpstr>Edit an Access Password</vt:lpstr>
      <vt:lpstr>Preview Your Message</vt:lpstr>
      <vt:lpstr>Edit or Send Your Message</vt:lpstr>
      <vt:lpstr>The Recipient’s Email</vt:lpstr>
      <vt:lpstr>Get a Shareable Link</vt:lpstr>
      <vt:lpstr>Copy and Paste Your Link</vt:lpstr>
      <vt:lpstr>See How Many Views You Have</vt:lpstr>
      <vt:lpstr>See When Your Profile Was Viewed</vt:lpstr>
      <vt:lpstr>Turn Access On/Off</vt:lpstr>
      <vt:lpstr>Main Menu</vt:lpstr>
      <vt:lpstr>See View Count and Shared Status</vt:lpstr>
    </vt:vector>
  </TitlesOfParts>
  <Company>Florida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Kelli Gemmer</dc:creator>
  <cp:lastModifiedBy>Victoria Martinez</cp:lastModifiedBy>
  <cp:revision>74</cp:revision>
  <dcterms:created xsi:type="dcterms:W3CDTF">2018-12-13T14:45:26Z</dcterms:created>
  <dcterms:modified xsi:type="dcterms:W3CDTF">2021-10-15T17:03:41Z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0x010100A7D5ED961B59DB4695CDCEBD2CE55AB7</vt:lpwstr>
  </property>
</Properties>
</file>